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8" r:id="rId1"/>
  </p:sldMasterIdLst>
  <p:sldIdLst>
    <p:sldId id="256" r:id="rId2"/>
    <p:sldId id="258" r:id="rId3"/>
    <p:sldId id="265" r:id="rId4"/>
    <p:sldId id="259" r:id="rId5"/>
    <p:sldId id="260" r:id="rId6"/>
    <p:sldId id="261" r:id="rId7"/>
    <p:sldId id="266" r:id="rId8"/>
    <p:sldId id="262" r:id="rId9"/>
    <p:sldId id="267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7129"/>
    <a:srgbClr val="E23614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EB46B8FB-F6A2-5F47-A6CD-A7E17E69270F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DAB39E9-6F50-3F4B-9DDB-FC0E0CA99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768334"/>
            <a:ext cx="5066001" cy="2866405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2C33E-E9A6-304D-BBCB-97AD0B213C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0" y="4283239"/>
            <a:ext cx="5066001" cy="1475177"/>
          </a:xfrm>
        </p:spPr>
        <p:txBody>
          <a:bodyPr anchor="b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C75C4-E533-BE48-B528-D1A278BC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66928" y="457200"/>
            <a:ext cx="3608205" cy="365125"/>
          </a:xfrm>
        </p:spPr>
        <p:txBody>
          <a:bodyPr/>
          <a:lstStyle>
            <a:lvl1pPr algn="l">
              <a:defRPr/>
            </a:lvl1pPr>
          </a:lstStyle>
          <a:p>
            <a:pPr algn="l"/>
            <a:fld id="{A5B0A250-5CC0-1746-B209-08E8B0DAE6AF}" type="datetimeFigureOut">
              <a:rPr lang="en-US" smtClean="0"/>
              <a:pPr algn="l"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09BA8A-EF83-434D-A90E-0805D1104A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CFDDE0-90B9-AD4E-B0EB-E7464FA9C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33A3282-0389-C547-8CA6-7F3E7F27B34D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225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7ED46EE4-CE67-DD46-A751-9FEA049A22B8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55C5B70-D34F-8A49-B220-808CE2BBB7F3}"/>
                </a:ext>
              </a:extLst>
            </p:cNvPr>
            <p:cNvSpPr/>
            <p:nvPr/>
          </p:nvSpPr>
          <p:spPr>
            <a:xfrm>
              <a:off x="8928528" y="491812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BBFE624-6DBD-8541-B43B-180C0AFA21F0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6E01AC23-2120-A542-B140-5A29AA27A2C8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54689C0-9C35-9B4D-906B-DA287DA55A38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96570F0-11E0-6147-9053-E3A4B5DBA0E4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BDD97F6-A366-B54A-B889-42E97AFEDE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58E853BC-EE80-374B-B823-8D51A948C4CF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B5B70B1-649D-9848-B5D4-6DE04D55F5F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6A2092A-2157-0A49-937F-BBAE14687DE7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092371E-D526-AF43-816F-F7AEBA9FF16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06995714-B51E-E84A-9FD5-3AD33004E517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0FDB0CC5-76AA-6E44-8376-4EE649C1DE42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3D981F0B-8982-1C45-8D7C-30E744003823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76EEB7-1E87-0447-8CD6-DD220CF4E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8AE526-3A03-9B41-8C9F-27156E701C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D08D72-182D-C947-B3F7-B74948D0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6E396-D059-AF4D-A1D9-C1347978A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8845B6-87C0-2F4A-8146-00E911CD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6480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8A912D-4325-C449-BF2E-F331A221C69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146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1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C3803ECC-8207-244B-8051-94AA5304EDD9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F2E8536-821C-3846-A152-2001B7BA4BC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7A02781-FFB4-C04E-97FB-78D26A9E8F1C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4C29607-37D2-7A4B-98E2-2C851CD6776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12FC7BA-80CC-1C4E-B268-B3EEA08137F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EBC8FB1-96B9-D84A-BD2A-BC8410EBE012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8455B4-A778-B44D-A7E8-C45A4846D9F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407CCA-80EF-2B45-8F8C-7D5796A61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50095" y="976630"/>
            <a:ext cx="2268507" cy="47845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A221C3-F2D3-FC4F-938B-4C4CAC737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65150" y="976630"/>
            <a:ext cx="8264057" cy="478459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61B46-3E9A-AC48-8C84-5B46EA1EC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F8F49-5859-714C-8EE1-61A74F324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B6F69-3FFA-D94F-BA99-873D36F7F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31B40EC-87DB-A64F-9D4B-98A86F7CEFFF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9830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0CAFDA3-320A-C24D-A7A1-20C1267EC987}"/>
              </a:ext>
            </a:extLst>
          </p:cNvPr>
          <p:cNvGrpSpPr/>
          <p:nvPr/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2411669-6E2C-2243-99CD-6BC9D724FA1F}"/>
                </a:ext>
              </a:extLst>
            </p:cNvPr>
            <p:cNvSpPr/>
            <p:nvPr/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C4E0C522-0F40-ED44-A700-F1BCD1CF74F5}"/>
                </a:ext>
              </a:extLst>
            </p:cNvPr>
            <p:cNvSpPr/>
            <p:nvPr/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B79B4380-CBEC-C341-A10E-5EF9A8597959}"/>
                </a:ext>
              </a:extLst>
            </p:cNvPr>
            <p:cNvSpPr/>
            <p:nvPr/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F04AD70E-5490-4C4E-A05D-D67949C51A74}"/>
                </a:ext>
              </a:extLst>
            </p:cNvPr>
            <p:cNvSpPr/>
            <p:nvPr/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8A8883-9F24-0047-92B7-45B3D2E7D9C0}"/>
                </a:ext>
              </a:extLst>
            </p:cNvPr>
            <p:cNvSpPr/>
            <p:nvPr/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AC3A3BB-FD2C-FB44-9478-FA87EF229D37}"/>
                </a:ext>
              </a:extLst>
            </p:cNvPr>
            <p:cNvSpPr/>
            <p:nvPr/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BF46B3B1-E981-BB40-B916-51A6D3851969}"/>
                </a:ext>
              </a:extLst>
            </p:cNvPr>
            <p:cNvSpPr/>
            <p:nvPr/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A7DAE92-7D6B-B042-83BE-047C8EC322A0}"/>
                </a:ext>
              </a:extLst>
            </p:cNvPr>
            <p:cNvSpPr/>
            <p:nvPr/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6AADCE6-4277-EA49-AF23-63B53CA6772A}"/>
                </a:ext>
              </a:extLst>
            </p:cNvPr>
            <p:cNvSpPr/>
            <p:nvPr/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8CEA343-047B-DF4E-A7A8-881C7740EA36}"/>
                </a:ext>
              </a:extLst>
            </p:cNvPr>
            <p:cNvSpPr/>
            <p:nvPr/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FCCBAA07-17CE-2740-AA04-AEDA5EAD2796}"/>
                </a:ext>
              </a:extLst>
            </p:cNvPr>
            <p:cNvSpPr/>
            <p:nvPr/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BF15C430-7951-6040-BD4C-4E996E94480E}"/>
                </a:ext>
              </a:extLst>
            </p:cNvPr>
            <p:cNvSpPr/>
            <p:nvPr/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0B3467F9-370D-5C4C-9EDE-E0CA0E401568}"/>
                </a:ext>
              </a:extLst>
            </p:cNvPr>
            <p:cNvSpPr/>
            <p:nvPr/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2A1E4-52BA-534C-AECC-35C3CF44F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15675-65B4-E14F-9785-663A83B7B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676A1E-2332-684F-BDD2-687C166BD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8CB0-B7BE-7D4F-B254-8A2F8AEC2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5A569-A063-8E40-B703-82B11D2A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87169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231D73A-BA91-794F-8C09-4F4B41A6D08B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581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3ABDDED5-B489-454D-A72D-46C9473AB018}"/>
              </a:ext>
            </a:extLst>
          </p:cNvPr>
          <p:cNvGrpSpPr/>
          <p:nvPr/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6338A9A-49A1-B04D-B479-43604A5CD6D5}"/>
                </a:ext>
              </a:extLst>
            </p:cNvPr>
            <p:cNvSpPr/>
            <p:nvPr/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3151B6D8-101B-F34D-992A-1668DB5D0067}"/>
                </a:ext>
              </a:extLst>
            </p:cNvPr>
            <p:cNvSpPr/>
            <p:nvPr/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21D4DE71-EB1A-E74C-9364-5FEC5377F4EF}"/>
                </a:ext>
              </a:extLst>
            </p:cNvPr>
            <p:cNvSpPr/>
            <p:nvPr/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BD99A5CD-9D3A-DA46-AD96-34B9DB522051}"/>
                </a:ext>
              </a:extLst>
            </p:cNvPr>
            <p:cNvSpPr/>
            <p:nvPr/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6537DF9-74F2-924C-9B63-22B100C80C92}"/>
                </a:ext>
              </a:extLst>
            </p:cNvPr>
            <p:cNvSpPr/>
            <p:nvPr/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7655457-8E4D-F34C-A595-66A45E9C3A1F}"/>
                </a:ext>
              </a:extLst>
            </p:cNvPr>
            <p:cNvSpPr/>
            <p:nvPr/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B0E8D2C-8947-E44C-BC5F-F81B083DAA3E}"/>
                </a:ext>
              </a:extLst>
            </p:cNvPr>
            <p:cNvSpPr/>
            <p:nvPr/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ED57F45D-85B8-AC49-A2BA-E941F1BE7F15}"/>
                </a:ext>
              </a:extLst>
            </p:cNvPr>
            <p:cNvSpPr/>
            <p:nvPr/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DA576359-CAE3-634C-8DF8-A834BCD7D668}"/>
                </a:ext>
              </a:extLst>
            </p:cNvPr>
            <p:cNvSpPr/>
            <p:nvPr/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16343F35-6601-BD4A-B9A5-25361D0453D2}"/>
                </a:ext>
              </a:extLst>
            </p:cNvPr>
            <p:cNvSpPr/>
            <p:nvPr/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D1C169-DCD9-9C4B-91B1-519621155A64}"/>
                </a:ext>
              </a:extLst>
            </p:cNvPr>
            <p:cNvSpPr/>
            <p:nvPr/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2328AC7-E0BC-0E46-A25B-11D523EC8100}"/>
                </a:ext>
              </a:extLst>
            </p:cNvPr>
            <p:cNvSpPr/>
            <p:nvPr/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32BBE02A-588F-6C4D-B310-694098C6A340}"/>
                </a:ext>
              </a:extLst>
            </p:cNvPr>
            <p:cNvSpPr/>
            <p:nvPr/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6751D5A0-C90A-0A44-8654-CFE1B719B353}"/>
                </a:ext>
              </a:extLst>
            </p:cNvPr>
            <p:cNvSpPr/>
            <p:nvPr/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0F0FA086-0D80-B74A-9B37-5EACDE30D61F}"/>
                </a:ext>
              </a:extLst>
            </p:cNvPr>
            <p:cNvSpPr/>
            <p:nvPr/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022E302-2A55-8844-A50B-DC16D075E16B}"/>
                </a:ext>
              </a:extLst>
            </p:cNvPr>
            <p:cNvSpPr/>
            <p:nvPr/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4B325F5-A048-2843-A40B-3B2B31ECED76}"/>
                </a:ext>
              </a:extLst>
            </p:cNvPr>
            <p:cNvSpPr/>
            <p:nvPr/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7707B616-7E85-5442-B46B-AF9426A7A0E9}"/>
                </a:ext>
              </a:extLst>
            </p:cNvPr>
            <p:cNvSpPr/>
            <p:nvPr/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08914A00-D181-5847-A150-77CE67F94369}"/>
                </a:ext>
              </a:extLst>
            </p:cNvPr>
            <p:cNvSpPr/>
            <p:nvPr/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AF2D976-5F49-2848-B465-C85708A6D706}"/>
                </a:ext>
              </a:extLst>
            </p:cNvPr>
            <p:cNvSpPr/>
            <p:nvPr/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5E333474-B850-354C-A2E2-01735C948D47}"/>
                </a:ext>
              </a:extLst>
            </p:cNvPr>
            <p:cNvSpPr/>
            <p:nvPr/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BC25646C-71B3-4A44-A4FE-C3CABE5580BB}"/>
                </a:ext>
              </a:extLst>
            </p:cNvPr>
            <p:cNvSpPr/>
            <p:nvPr/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B598CFE9-67EE-E342-9EF7-F40A1E0BE59E}"/>
                </a:ext>
              </a:extLst>
            </p:cNvPr>
            <p:cNvSpPr/>
            <p:nvPr/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1E29AD13-94FE-1349-A28E-10F6E780F510}"/>
                </a:ext>
              </a:extLst>
            </p:cNvPr>
            <p:cNvSpPr/>
            <p:nvPr/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650648E-B4D5-4145-84E7-46B5793EA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68351"/>
            <a:ext cx="5066001" cy="2334768"/>
          </a:xfrm>
        </p:spPr>
        <p:txBody>
          <a:bodyPr anchor="t"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B92A6-7558-3148-B855-5BC58B415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4255453"/>
            <a:ext cx="5066001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0B541-D211-974B-97FE-C1F9473AB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27FB0-D95A-D543-8E29-6E5F22B4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9C4404-F49D-9F48-A10B-1F60870B4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817335" y="6141085"/>
            <a:ext cx="813816" cy="365125"/>
          </a:xfrm>
        </p:spPr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D6A1FD1-D82F-3141-8687-8D7C0631C21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2946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42ECFEB-12CF-4C4F-BC8A-5816C27CA565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26C9482-2804-144B-88B2-0AF191BD757D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1363F79-96BD-9240-86E2-DF26C9C2437D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53F0BF1-DA57-1D49-82F0-802F4D385A85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CD42A1B-A03A-C946-8A2A-CE437EA433FD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591FE00-3AAF-9B4B-8107-E94D50828227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49E92E9-89A7-4842-B271-411C7DF75D2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C29C99-0841-9F46-AB1A-E9751DFE4487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0AB684-BDA8-014B-8DCC-125F8B8DC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40E05-0F5F-6243-AD57-66BFC33ADB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2851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70B3A4-11FE-D94C-9B93-255E362310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89638" y="2365755"/>
            <a:ext cx="5239512" cy="33954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7BEEAF-F881-6E48-84AF-E5CEEF1C7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72753-1CC3-9244-9AF0-6927018A6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DD55D0-FCC7-AC42-9810-9B49E334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FC736C3-88FB-244C-83B8-B2856998D22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288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7D16A9C-7411-5242-A59C-816B8907E3BE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997260B-7D44-7049-B605-7FD6E6CE5612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D6AF601-77C3-D74A-B1E5-7F33703A6927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DFCA921-0F9E-2E41-A285-75409E25501A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120B9E03-438B-FC42-9DA1-835D5BC3FE8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4D670E1F-61CD-8940-A898-6D5092A78BB9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80C64CF-0C6A-3449-9709-AE038C4A7995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FEC46D5B-957F-A24C-8E36-CC71F660EC8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058182F-7B5E-FD42-AFC6-A3848D833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768096"/>
            <a:ext cx="7333488" cy="12710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D9E4DE-75C0-C841-A68D-9D7BBAD76C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149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C87F7-356E-9E43-97A0-D972B22853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2149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AB4C28-30CB-CC4E-A25E-F4FEFA49BC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83066" y="2365756"/>
            <a:ext cx="5239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ED0191-963B-1E4C-BEC5-9B42E39514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83066" y="3189668"/>
            <a:ext cx="5239512" cy="2571557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F0E0BED-3EB7-BB4A-A556-FA967FB0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6A2466A-4D90-174C-B382-AC4674D72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EADE49-8082-214B-9742-5EE8DA2E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5E39200-18D5-014B-BAB8-FF5D0BA15E0C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363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D7DF52F6-A06E-0343-95B8-DAAC38DB4B8C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092C52-7052-0749-9DA0-9374DBF495AE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C64E1C2F-81E1-C44D-859C-946596C950F2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53626485-4263-0A44-9561-E278A7056C33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7D45AAB5-3CCC-DE4A-A962-3702911B55CC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AFB16F-8EDE-D44F-A51E-34EDC41E7404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DCD51329-732C-BB4C-98E5-715BAF9F8853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192B5D44-BC55-AF4C-984D-C8231B22F80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FA1E9E2-564E-7049-A22F-BB5B876B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359D05-C08D-7747-B2FC-3F62B33573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FF615-BB08-A844-B689-BAA7C5040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3A67D-F96F-4849-8C83-49CC3A65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DCFAAB9-2B6B-8D4C-A748-433E2C393EA6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7131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BCA70-D63D-40F6-B9B3-4E49B96E2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12559-BD91-4904-A24A-0CF0A2324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58BB7-74A5-4A6F-A0FF-021E68F0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8420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0914A35-7AAF-4B42-9C68-47A633EFD9D0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DABCED79-0E70-FB4D-ABF2-D859BF5556E4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364885D-A3A4-5144-AB4E-7624F27287E6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22073D5-CC72-0549-BD26-F7AF9851BE45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1827A049-C9FD-554E-9B01-F151B0D9E86B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76832559-4D18-8744-AB91-9FCFAB732477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F97A623-E5DC-1B44-B687-8643B9F0D741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637BBE1-2C82-4E45-B5C5-35E07B05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64973"/>
            <a:ext cx="3609982" cy="1395043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1F2E-A734-364B-8A7D-990D6B889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4832" y="770890"/>
            <a:ext cx="6112517" cy="480057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CBAD9-5515-1748-8E77-F48160F4ED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7089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A6C22B-80D4-AA42-9999-401E37B46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055DE4-33E8-7F4B-9334-95EA6084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470FA5-21EE-D742-8F01-C1BAE0FDB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F966AA-D7DF-F84D-80D4-E216A641B005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2798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10D391A-F01E-4947-8A01-95438AA0B323}"/>
              </a:ext>
            </a:extLst>
          </p:cNvPr>
          <p:cNvGrpSpPr/>
          <p:nvPr/>
        </p:nvGrpSpPr>
        <p:grpSpPr>
          <a:xfrm>
            <a:off x="10290315" y="0"/>
            <a:ext cx="1901686" cy="6858000"/>
            <a:chOff x="10290315" y="0"/>
            <a:chExt cx="1901686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7D499306-B4E0-064D-8F6C-96E9C4BD04DA}"/>
                </a:ext>
              </a:extLst>
            </p:cNvPr>
            <p:cNvSpPr/>
            <p:nvPr/>
          </p:nvSpPr>
          <p:spPr>
            <a:xfrm>
              <a:off x="10290315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F3D0241-0A21-8047-8CE3-B3FDD5FDF719}"/>
                </a:ext>
              </a:extLst>
            </p:cNvPr>
            <p:cNvSpPr/>
            <p:nvPr/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3083F97-6891-0447-957C-AB0834B826D2}"/>
                </a:ext>
              </a:extLst>
            </p:cNvPr>
            <p:cNvSpPr/>
            <p:nvPr/>
          </p:nvSpPr>
          <p:spPr>
            <a:xfrm>
              <a:off x="11653180" y="6295093"/>
              <a:ext cx="538821" cy="562907"/>
            </a:xfrm>
            <a:custGeom>
              <a:avLst/>
              <a:gdLst>
                <a:gd name="connsiteX0" fmla="*/ 538821 w 538821"/>
                <a:gd name="connsiteY0" fmla="*/ 0 h 562907"/>
                <a:gd name="connsiteX1" fmla="*/ 538821 w 538821"/>
                <a:gd name="connsiteY1" fmla="*/ 562907 h 562907"/>
                <a:gd name="connsiteX2" fmla="*/ 22 w 538821"/>
                <a:gd name="connsiteY2" fmla="*/ 562907 h 562907"/>
                <a:gd name="connsiteX3" fmla="*/ 0 w 538821"/>
                <a:gd name="connsiteY3" fmla="*/ 562686 h 562907"/>
                <a:gd name="connsiteX4" fmla="*/ 451422 w 538821"/>
                <a:gd name="connsiteY4" fmla="*/ 8810 h 56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907">
                  <a:moveTo>
                    <a:pt x="538821" y="0"/>
                  </a:moveTo>
                  <a:lnTo>
                    <a:pt x="538821" y="562907"/>
                  </a:lnTo>
                  <a:lnTo>
                    <a:pt x="22" y="562907"/>
                  </a:lnTo>
                  <a:lnTo>
                    <a:pt x="0" y="562686"/>
                  </a:ln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2EF7D75-E7C1-5147-A03B-3EC641CF3B08}"/>
                </a:ext>
              </a:extLst>
            </p:cNvPr>
            <p:cNvSpPr/>
            <p:nvPr/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D7CA94-94B4-C140-8C68-01C0ADFA1C71}"/>
                </a:ext>
              </a:extLst>
            </p:cNvPr>
            <p:cNvSpPr/>
            <p:nvPr/>
          </p:nvSpPr>
          <p:spPr>
            <a:xfrm>
              <a:off x="11653180" y="2180552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11CD629-C318-A848-BDDE-BBA9465EBF9D}"/>
                </a:ext>
              </a:extLst>
            </p:cNvPr>
            <p:cNvSpPr/>
            <p:nvPr/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A5AC1F8-1370-E946-977E-E4CFC6947BAB}"/>
                </a:ext>
              </a:extLst>
            </p:cNvPr>
            <p:cNvSpPr/>
            <p:nvPr/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4CEE63B-B967-0A48-9623-220376760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89"/>
            <a:ext cx="3609983" cy="1389127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11F680-28C8-FA44-9CD5-20709DA02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23838" y="890816"/>
            <a:ext cx="6060136" cy="4870411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507CD-197E-BB4C-83A6-DA3FC97A22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5150" y="2160016"/>
            <a:ext cx="3609983" cy="360121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9E00AC-DF6C-D548-8A06-D6269BDB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0A250-5CC0-1746-B209-08E8B0DAE6AF}" type="datetimeFigureOut">
              <a:rPr lang="en-US" smtClean="0"/>
              <a:t>2/25/2022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D113B-57D4-9A4F-BFE0-2A3963B42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0D9954-FA18-8948-AA52-21CED059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BCAEC-7D34-E549-A96E-FCEDAADBE4B0}" type="slidenum">
              <a:rPr lang="en-US" smtClean="0"/>
              <a:t>‹N›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E3EB25D-2379-5040-B990-1C99B0B7D931}"/>
              </a:ext>
            </a:extLst>
          </p:cNvPr>
          <p:cNvCxnSpPr>
            <a:cxnSpLocks/>
          </p:cNvCxnSpPr>
          <p:nvPr/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573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0D98E2-86CE-4D4F-9F8F-17C83D19A2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7335835" cy="12689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04B4F2-48A4-A140-B59B-7A2ED9FD4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5150" y="2160016"/>
            <a:ext cx="7335835" cy="360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F4A7E-D5FF-BF48-8E01-8F46150ABF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66928" y="457200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A5B0A250-5CC0-1746-B209-08E8B0DAE6AF}" type="datetimeFigureOut">
              <a:rPr lang="en-US" smtClean="0"/>
              <a:pPr/>
              <a:t>2/25/2022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31757-5039-BF46-B47A-50DA8FFBC0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65150" y="6141085"/>
            <a:ext cx="36082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83FD16-4337-B940-905E-D20A26FD4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678" y="6141085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 i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49ABCAEC-7D34-E549-A96E-FCEDAADBE4B0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2311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7" r:id="rId1"/>
    <p:sldLayoutId id="2147483858" r:id="rId2"/>
    <p:sldLayoutId id="2147483859" r:id="rId3"/>
    <p:sldLayoutId id="2147483860" r:id="rId4"/>
    <p:sldLayoutId id="2147483861" r:id="rId5"/>
    <p:sldLayoutId id="2147483862" r:id="rId6"/>
    <p:sldLayoutId id="2147483863" r:id="rId7"/>
    <p:sldLayoutId id="2147483864" r:id="rId8"/>
    <p:sldLayoutId id="2147483865" r:id="rId9"/>
    <p:sldLayoutId id="2147483866" r:id="rId10"/>
    <p:sldLayoutId id="214748386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9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32BE07C-C981-4C02-85F8-15F2361874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5150" y="2147281"/>
            <a:ext cx="7335835" cy="3279788"/>
          </a:xfrm>
        </p:spPr>
        <p:txBody>
          <a:bodyPr>
            <a:normAutofit/>
          </a:bodyPr>
          <a:lstStyle/>
          <a:p>
            <a:r>
              <a:rPr lang="it-IT" sz="5400" dirty="0">
                <a:solidFill>
                  <a:schemeClr val="accent1">
                    <a:lumMod val="75000"/>
                  </a:schemeClr>
                </a:solidFill>
                <a:latin typeface="Muli"/>
              </a:rPr>
              <a:t>SimplyText</a:t>
            </a:r>
            <a:r>
              <a:rPr lang="it-IT" sz="5300" dirty="0">
                <a:solidFill>
                  <a:schemeClr val="accent1">
                    <a:lumMod val="75000"/>
                  </a:schemeClr>
                </a:solidFill>
                <a:latin typeface="Muli"/>
              </a:rPr>
              <a:t>: </a:t>
            </a:r>
            <a:r>
              <a:rPr lang="it-IT" sz="4400" dirty="0">
                <a:solidFill>
                  <a:schemeClr val="accent1">
                    <a:lumMod val="75000"/>
                  </a:schemeClr>
                </a:solidFill>
                <a:latin typeface="Muli"/>
              </a:rPr>
              <a:t>una tecnica per l’editing di testo su dispositivi Android</a:t>
            </a:r>
            <a:endParaRPr lang="it-IT" sz="7200" dirty="0">
              <a:solidFill>
                <a:schemeClr val="accent1">
                  <a:lumMod val="75000"/>
                </a:schemeClr>
              </a:solidFill>
              <a:latin typeface="Muli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60DB8BA-D9B7-49F3-A334-E0F1B8898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151" y="4283239"/>
            <a:ext cx="2749550" cy="1475177"/>
          </a:xfrm>
        </p:spPr>
        <p:txBody>
          <a:bodyPr>
            <a:normAutofit/>
          </a:bodyPr>
          <a:lstStyle/>
          <a:p>
            <a:r>
              <a:rPr lang="it-IT" sz="1200" dirty="0"/>
              <a:t>Relatori:</a:t>
            </a:r>
          </a:p>
          <a:p>
            <a:r>
              <a:rPr lang="it-IT" sz="1200" dirty="0"/>
              <a:t>Prof. Vittorio </a:t>
            </a:r>
            <a:r>
              <a:rPr lang="it-IT" sz="1200" dirty="0" err="1"/>
              <a:t>Fuccella</a:t>
            </a:r>
            <a:endParaRPr lang="it-IT" sz="1200" dirty="0"/>
          </a:p>
          <a:p>
            <a:r>
              <a:rPr lang="it-IT" sz="1200" dirty="0"/>
              <a:t>Dott. Mattia De Rosa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0" name="Sottotitolo 2">
            <a:extLst>
              <a:ext uri="{FF2B5EF4-FFF2-40B4-BE49-F238E27FC236}">
                <a16:creationId xmlns:a16="http://schemas.microsoft.com/office/drawing/2014/main" id="{B70E5EF2-7404-482D-858F-6B9AE5598464}"/>
              </a:ext>
            </a:extLst>
          </p:cNvPr>
          <p:cNvSpPr txBox="1">
            <a:spLocks/>
          </p:cNvSpPr>
          <p:nvPr/>
        </p:nvSpPr>
        <p:spPr>
          <a:xfrm>
            <a:off x="8344510" y="4283238"/>
            <a:ext cx="7335835" cy="147517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/>
              <a:t>Candidato:</a:t>
            </a:r>
          </a:p>
          <a:p>
            <a:r>
              <a:rPr lang="it-IT" sz="1200" dirty="0"/>
              <a:t>Albanese Maria Giovanna</a:t>
            </a:r>
          </a:p>
          <a:p>
            <a:r>
              <a:rPr lang="it-IT" sz="1200" dirty="0" err="1"/>
              <a:t>Matr</a:t>
            </a:r>
            <a:r>
              <a:rPr lang="it-IT" sz="1200" dirty="0"/>
              <a:t>. 0512105770</a:t>
            </a:r>
          </a:p>
        </p:txBody>
      </p:sp>
      <p:sp>
        <p:nvSpPr>
          <p:cNvPr id="61" name="Sottotitolo 2">
            <a:extLst>
              <a:ext uri="{FF2B5EF4-FFF2-40B4-BE49-F238E27FC236}">
                <a16:creationId xmlns:a16="http://schemas.microsoft.com/office/drawing/2014/main" id="{FC7A1DDE-7B14-4063-97EF-B6B4FA98A60F}"/>
              </a:ext>
            </a:extLst>
          </p:cNvPr>
          <p:cNvSpPr txBox="1">
            <a:spLocks/>
          </p:cNvSpPr>
          <p:nvPr/>
        </p:nvSpPr>
        <p:spPr>
          <a:xfrm>
            <a:off x="4073245" y="5086353"/>
            <a:ext cx="3507766" cy="6720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9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dirty="0"/>
              <a:t>Anno accademico: 2020-2021</a:t>
            </a:r>
          </a:p>
        </p:txBody>
      </p:sp>
      <p:pic>
        <p:nvPicPr>
          <p:cNvPr id="62" name="Immagine 61" descr="P1#yIS1">
            <a:extLst>
              <a:ext uri="{FF2B5EF4-FFF2-40B4-BE49-F238E27FC236}">
                <a16:creationId xmlns:a16="http://schemas.microsoft.com/office/drawing/2014/main" id="{2ECBBE6C-8E0E-49CE-9C6C-8B9126CC2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183" y="181745"/>
            <a:ext cx="978082" cy="97808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80;p16">
            <a:extLst>
              <a:ext uri="{FF2B5EF4-FFF2-40B4-BE49-F238E27FC236}">
                <a16:creationId xmlns:a16="http://schemas.microsoft.com/office/drawing/2014/main" id="{A028C953-C94F-4644-B9A3-D39DB7F52E9B}"/>
              </a:ext>
            </a:extLst>
          </p:cNvPr>
          <p:cNvSpPr txBox="1">
            <a:spLocks/>
          </p:cNvSpPr>
          <p:nvPr/>
        </p:nvSpPr>
        <p:spPr>
          <a:xfrm>
            <a:off x="3603310" y="1159827"/>
            <a:ext cx="4791300" cy="1450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8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1pPr>
            <a:lvl2pPr marL="914400" marR="0" lvl="1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2pPr>
            <a:lvl3pPr marL="1371600" marR="0" lvl="2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3pPr>
            <a:lvl4pPr marL="1828800" marR="0" lvl="3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4pPr>
            <a:lvl5pPr marL="2286000" marR="0" lvl="4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5pPr>
            <a:lvl6pPr marL="2743200" marR="0" lvl="5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6pPr>
            <a:lvl7pPr marL="3200400" marR="0" lvl="6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●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7pPr>
            <a:lvl8pPr marL="3657600" marR="0" lvl="7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○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8pPr>
            <a:lvl9pPr marL="4114800" marR="0" lvl="8" indent="-368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Muli"/>
              <a:buChar char="■"/>
              <a:defRPr sz="2200" b="0" i="0" u="none" strike="noStrike" cap="none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Università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degli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studi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di Salerno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Dipartimento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di Informatica </a:t>
            </a:r>
          </a:p>
          <a:p>
            <a:pPr marL="0" indent="0" algn="ctr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Corso di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</a:rPr>
              <a:t>Laurea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</a:rPr>
              <a:t> Triennale in Informatica</a:t>
            </a:r>
          </a:p>
        </p:txBody>
      </p:sp>
    </p:spTree>
    <p:extLst>
      <p:ext uri="{BB962C8B-B14F-4D97-AF65-F5344CB8AC3E}">
        <p14:creationId xmlns:p14="http://schemas.microsoft.com/office/powerpoint/2010/main" val="3709137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7D6290-31DB-4F44-930F-118B693DC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575" y="662598"/>
            <a:ext cx="7335835" cy="1268984"/>
          </a:xfrm>
        </p:spPr>
        <p:txBody>
          <a:bodyPr/>
          <a:lstStyle/>
          <a:p>
            <a:r>
              <a:rPr lang="it-IT" dirty="0"/>
              <a:t>Conclusioni e Sviluppi Futuri</a:t>
            </a:r>
          </a:p>
        </p:txBody>
      </p:sp>
      <p:grpSp>
        <p:nvGrpSpPr>
          <p:cNvPr id="51" name="Google Shape;748;p50">
            <a:extLst>
              <a:ext uri="{FF2B5EF4-FFF2-40B4-BE49-F238E27FC236}">
                <a16:creationId xmlns:a16="http://schemas.microsoft.com/office/drawing/2014/main" id="{FD9C328D-906E-4544-BD05-113600A92979}"/>
              </a:ext>
            </a:extLst>
          </p:cNvPr>
          <p:cNvGrpSpPr/>
          <p:nvPr/>
        </p:nvGrpSpPr>
        <p:grpSpPr>
          <a:xfrm>
            <a:off x="844654" y="1701621"/>
            <a:ext cx="356303" cy="360400"/>
            <a:chOff x="5297950" y="1632050"/>
            <a:chExt cx="426200" cy="431100"/>
          </a:xfrm>
          <a:solidFill>
            <a:srgbClr val="E77129"/>
          </a:solidFill>
        </p:grpSpPr>
        <p:sp>
          <p:nvSpPr>
            <p:cNvPr id="52" name="Google Shape;749;p50">
              <a:extLst>
                <a:ext uri="{FF2B5EF4-FFF2-40B4-BE49-F238E27FC236}">
                  <a16:creationId xmlns:a16="http://schemas.microsoft.com/office/drawing/2014/main" id="{DB663873-EDCF-4381-B15B-E149A4F808A3}"/>
                </a:ext>
              </a:extLst>
            </p:cNvPr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750;p50">
              <a:extLst>
                <a:ext uri="{FF2B5EF4-FFF2-40B4-BE49-F238E27FC236}">
                  <a16:creationId xmlns:a16="http://schemas.microsoft.com/office/drawing/2014/main" id="{B3D932CF-A1B6-4B00-B834-9403D68B040F}"/>
                </a:ext>
              </a:extLst>
            </p:cNvPr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34563B87-6E4F-401C-801D-2AAC13E93B16}"/>
              </a:ext>
            </a:extLst>
          </p:cNvPr>
          <p:cNvSpPr txBox="1"/>
          <p:nvPr/>
        </p:nvSpPr>
        <p:spPr>
          <a:xfrm>
            <a:off x="1407700" y="1715717"/>
            <a:ext cx="506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SimplyText? SÌ</a:t>
            </a:r>
          </a:p>
        </p:txBody>
      </p:sp>
      <p:grpSp>
        <p:nvGrpSpPr>
          <p:cNvPr id="55" name="Google Shape;805;p50">
            <a:extLst>
              <a:ext uri="{FF2B5EF4-FFF2-40B4-BE49-F238E27FC236}">
                <a16:creationId xmlns:a16="http://schemas.microsoft.com/office/drawing/2014/main" id="{FE2F8A2C-B760-4D0A-BC6F-29C7E7290F53}"/>
              </a:ext>
            </a:extLst>
          </p:cNvPr>
          <p:cNvGrpSpPr/>
          <p:nvPr/>
        </p:nvGrpSpPr>
        <p:grpSpPr>
          <a:xfrm>
            <a:off x="844654" y="2499762"/>
            <a:ext cx="346104" cy="353231"/>
            <a:chOff x="3955900" y="2984500"/>
            <a:chExt cx="414000" cy="422525"/>
          </a:xfrm>
          <a:solidFill>
            <a:srgbClr val="E77129"/>
          </a:solidFill>
        </p:grpSpPr>
        <p:sp>
          <p:nvSpPr>
            <p:cNvPr id="56" name="Google Shape;806;p50">
              <a:extLst>
                <a:ext uri="{FF2B5EF4-FFF2-40B4-BE49-F238E27FC236}">
                  <a16:creationId xmlns:a16="http://schemas.microsoft.com/office/drawing/2014/main" id="{796392D9-D7D6-4AFA-96D5-3DDC14152C81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07;p50">
              <a:extLst>
                <a:ext uri="{FF2B5EF4-FFF2-40B4-BE49-F238E27FC236}">
                  <a16:creationId xmlns:a16="http://schemas.microsoft.com/office/drawing/2014/main" id="{E6352F18-839F-4764-B5B2-A187ED969CB6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08;p50">
              <a:extLst>
                <a:ext uri="{FF2B5EF4-FFF2-40B4-BE49-F238E27FC236}">
                  <a16:creationId xmlns:a16="http://schemas.microsoft.com/office/drawing/2014/main" id="{88781D72-59F3-4BA1-B59C-053802A2DF40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CEEDFF9C-2CDF-458D-88FF-1CE6C50BDAB6}"/>
              </a:ext>
            </a:extLst>
          </p:cNvPr>
          <p:cNvSpPr txBox="1"/>
          <p:nvPr/>
        </p:nvSpPr>
        <p:spPr>
          <a:xfrm>
            <a:off x="1407700" y="2530381"/>
            <a:ext cx="50615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Sviluppi futuri: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Funzionalità per la cancellazione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Ulteriori studi sperimentali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3" name="Elemento grafico 62">
            <a:extLst>
              <a:ext uri="{FF2B5EF4-FFF2-40B4-BE49-F238E27FC236}">
                <a16:creationId xmlns:a16="http://schemas.microsoft.com/office/drawing/2014/main" id="{977E0874-7BD6-44AA-AD34-96BA4E668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06836" y="2822247"/>
            <a:ext cx="2738437" cy="326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4816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51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1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4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5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6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2CA19A-C1D3-49E3-8550-53D0EB005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25" y="3220700"/>
            <a:ext cx="8558972" cy="2866405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7200" dirty="0"/>
              <a:t>GRAZIE </a:t>
            </a:r>
            <a:br>
              <a:rPr lang="en-US" sz="7200" dirty="0"/>
            </a:br>
            <a:r>
              <a:rPr lang="en-US" sz="7200" dirty="0"/>
              <a:t>PER L’ATTENZIONE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7C2670-8081-9C42-82A1-23BBFAEAAA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733583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C054FC3-922A-EC40-AC25-A59AF5378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928528" y="0"/>
            <a:ext cx="3263472" cy="6858000"/>
            <a:chOff x="8928528" y="0"/>
            <a:chExt cx="3263472" cy="6858000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52B27A6-BDD2-B247-9494-C90C996DB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806362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Freeform 41">
              <a:extLst>
                <a:ext uri="{FF2B5EF4-FFF2-40B4-BE49-F238E27FC236}">
                  <a16:creationId xmlns:a16="http://schemas.microsoft.com/office/drawing/2014/main" id="{A368B3AC-A3AC-C949-864D-1C05AADBAD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8528" y="0"/>
              <a:ext cx="1130724" cy="565573"/>
            </a:xfrm>
            <a:custGeom>
              <a:avLst/>
              <a:gdLst>
                <a:gd name="connsiteX0" fmla="*/ 22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2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Freeform 42">
              <a:extLst>
                <a:ext uri="{FF2B5EF4-FFF2-40B4-BE49-F238E27FC236}">
                  <a16:creationId xmlns:a16="http://schemas.microsoft.com/office/drawing/2014/main" id="{EB848571-59FE-B34A-8561-FD4325EC1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1" y="6292417"/>
              <a:ext cx="1130724" cy="565583"/>
            </a:xfrm>
            <a:custGeom>
              <a:avLst/>
              <a:gdLst>
                <a:gd name="connsiteX0" fmla="*/ 565362 w 1130724"/>
                <a:gd name="connsiteY0" fmla="*/ 0 h 565583"/>
                <a:gd name="connsiteX1" fmla="*/ 1130724 w 1130724"/>
                <a:gd name="connsiteY1" fmla="*/ 565362 h 565583"/>
                <a:gd name="connsiteX2" fmla="*/ 1130702 w 1130724"/>
                <a:gd name="connsiteY2" fmla="*/ 565583 h 565583"/>
                <a:gd name="connsiteX3" fmla="*/ 22 w 1130724"/>
                <a:gd name="connsiteY3" fmla="*/ 565583 h 565583"/>
                <a:gd name="connsiteX4" fmla="*/ 0 w 1130724"/>
                <a:gd name="connsiteY4" fmla="*/ 565362 h 565583"/>
                <a:gd name="connsiteX5" fmla="*/ 565362 w 1130724"/>
                <a:gd name="connsiteY5" fmla="*/ 0 h 565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83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2" y="565583"/>
                  </a:lnTo>
                  <a:lnTo>
                    <a:pt x="22" y="565583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2F3C3152-8488-E444-BBA7-E9CD62AC1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3549390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536756F0-72A6-9F45-86A4-7D8C5E1ACD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2177876"/>
              <a:ext cx="1130724" cy="113072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E18A883-69CF-FB4D-A4F9-6835E196C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806363"/>
              <a:ext cx="1130724" cy="11307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 46">
              <a:extLst>
                <a:ext uri="{FF2B5EF4-FFF2-40B4-BE49-F238E27FC236}">
                  <a16:creationId xmlns:a16="http://schemas.microsoft.com/office/drawing/2014/main" id="{83415627-4FAA-3B4B-8A88-63E862A5F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1392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47">
              <a:extLst>
                <a:ext uri="{FF2B5EF4-FFF2-40B4-BE49-F238E27FC236}">
                  <a16:creationId xmlns:a16="http://schemas.microsoft.com/office/drawing/2014/main" id="{BF96A3B0-DCC7-1647-8383-429159B1D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6295201"/>
              <a:ext cx="537744" cy="562799"/>
            </a:xfrm>
            <a:custGeom>
              <a:avLst/>
              <a:gdLst>
                <a:gd name="connsiteX0" fmla="*/ 537744 w 537744"/>
                <a:gd name="connsiteY0" fmla="*/ 0 h 562799"/>
                <a:gd name="connsiteX1" fmla="*/ 537744 w 537744"/>
                <a:gd name="connsiteY1" fmla="*/ 562799 h 562799"/>
                <a:gd name="connsiteX2" fmla="*/ 22 w 537744"/>
                <a:gd name="connsiteY2" fmla="*/ 562799 h 562799"/>
                <a:gd name="connsiteX3" fmla="*/ 0 w 537744"/>
                <a:gd name="connsiteY3" fmla="*/ 562578 h 562799"/>
                <a:gd name="connsiteX4" fmla="*/ 451422 w 537744"/>
                <a:gd name="connsiteY4" fmla="*/ 8702 h 562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99">
                  <a:moveTo>
                    <a:pt x="537744" y="0"/>
                  </a:moveTo>
                  <a:lnTo>
                    <a:pt x="537744" y="562799"/>
                  </a:lnTo>
                  <a:lnTo>
                    <a:pt x="22" y="562799"/>
                  </a:lnTo>
                  <a:lnTo>
                    <a:pt x="0" y="562578"/>
                  </a:ln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48">
              <a:extLst>
                <a:ext uri="{FF2B5EF4-FFF2-40B4-BE49-F238E27FC236}">
                  <a16:creationId xmlns:a16="http://schemas.microsoft.com/office/drawing/2014/main" id="{392468EE-53D9-F243-B2B0-FA9D2A7429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4923687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Freeform 49">
              <a:extLst>
                <a:ext uri="{FF2B5EF4-FFF2-40B4-BE49-F238E27FC236}">
                  <a16:creationId xmlns:a16="http://schemas.microsoft.com/office/drawing/2014/main" id="{6C6EB606-ED6D-3D47-B27D-C7736D781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3552173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Freeform 50">
              <a:extLst>
                <a:ext uri="{FF2B5EF4-FFF2-40B4-BE49-F238E27FC236}">
                  <a16:creationId xmlns:a16="http://schemas.microsoft.com/office/drawing/2014/main" id="{1E551583-A0DA-C64D-8385-F579D091E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2180659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6" name="Freeform 51">
              <a:extLst>
                <a:ext uri="{FF2B5EF4-FFF2-40B4-BE49-F238E27FC236}">
                  <a16:creationId xmlns:a16="http://schemas.microsoft.com/office/drawing/2014/main" id="{3C9B75DD-4CC7-0143-9DF3-9249A306A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809146"/>
              <a:ext cx="537744" cy="1125156"/>
            </a:xfrm>
            <a:custGeom>
              <a:avLst/>
              <a:gdLst>
                <a:gd name="connsiteX0" fmla="*/ 537744 w 537744"/>
                <a:gd name="connsiteY0" fmla="*/ 0 h 1125156"/>
                <a:gd name="connsiteX1" fmla="*/ 537744 w 537744"/>
                <a:gd name="connsiteY1" fmla="*/ 1125156 h 1125156"/>
                <a:gd name="connsiteX2" fmla="*/ 451422 w 537744"/>
                <a:gd name="connsiteY2" fmla="*/ 1116454 h 1125156"/>
                <a:gd name="connsiteX3" fmla="*/ 0 w 537744"/>
                <a:gd name="connsiteY3" fmla="*/ 562578 h 1125156"/>
                <a:gd name="connsiteX4" fmla="*/ 451422 w 537744"/>
                <a:gd name="connsiteY4" fmla="*/ 8702 h 112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1125156">
                  <a:moveTo>
                    <a:pt x="537744" y="0"/>
                  </a:moveTo>
                  <a:lnTo>
                    <a:pt x="537744" y="1125156"/>
                  </a:lnTo>
                  <a:lnTo>
                    <a:pt x="451422" y="1116454"/>
                  </a:lnTo>
                  <a:cubicBezTo>
                    <a:pt x="193796" y="1063736"/>
                    <a:pt x="0" y="835789"/>
                    <a:pt x="0" y="562578"/>
                  </a:cubicBezTo>
                  <a:cubicBezTo>
                    <a:pt x="0" y="289367"/>
                    <a:pt x="193796" y="61420"/>
                    <a:pt x="451422" y="8702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52">
              <a:extLst>
                <a:ext uri="{FF2B5EF4-FFF2-40B4-BE49-F238E27FC236}">
                  <a16:creationId xmlns:a16="http://schemas.microsoft.com/office/drawing/2014/main" id="{59CDD5E1-EB61-2847-B3B3-33771B104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4256" y="0"/>
              <a:ext cx="537744" cy="562788"/>
            </a:xfrm>
            <a:custGeom>
              <a:avLst/>
              <a:gdLst>
                <a:gd name="connsiteX0" fmla="*/ 21 w 537744"/>
                <a:gd name="connsiteY0" fmla="*/ 0 h 562788"/>
                <a:gd name="connsiteX1" fmla="*/ 537744 w 537744"/>
                <a:gd name="connsiteY1" fmla="*/ 0 h 562788"/>
                <a:gd name="connsiteX2" fmla="*/ 537744 w 537744"/>
                <a:gd name="connsiteY2" fmla="*/ 562788 h 562788"/>
                <a:gd name="connsiteX3" fmla="*/ 451422 w 537744"/>
                <a:gd name="connsiteY3" fmla="*/ 554086 h 562788"/>
                <a:gd name="connsiteX4" fmla="*/ 0 w 537744"/>
                <a:gd name="connsiteY4" fmla="*/ 211 h 56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744" h="562788">
                  <a:moveTo>
                    <a:pt x="21" y="0"/>
                  </a:moveTo>
                  <a:lnTo>
                    <a:pt x="537744" y="0"/>
                  </a:lnTo>
                  <a:lnTo>
                    <a:pt x="537744" y="562788"/>
                  </a:lnTo>
                  <a:lnTo>
                    <a:pt x="451422" y="554086"/>
                  </a:lnTo>
                  <a:cubicBezTo>
                    <a:pt x="193796" y="501368"/>
                    <a:pt x="0" y="273421"/>
                    <a:pt x="0" y="2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6955596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roup 30">
            <a:extLst>
              <a:ext uri="{FF2B5EF4-FFF2-40B4-BE49-F238E27FC236}">
                <a16:creationId xmlns:a16="http://schemas.microsoft.com/office/drawing/2014/main" id="{EB46B8FB-F6A2-5F47-A6CD-A7E17E692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1388" y="0"/>
            <a:ext cx="5990612" cy="6858001"/>
            <a:chOff x="6201388" y="0"/>
            <a:chExt cx="5990612" cy="6858001"/>
          </a:xfrm>
        </p:grpSpPr>
        <p:sp>
          <p:nvSpPr>
            <p:cNvPr id="70" name="Oval 31">
              <a:extLst>
                <a:ext uri="{FF2B5EF4-FFF2-40B4-BE49-F238E27FC236}">
                  <a16:creationId xmlns:a16="http://schemas.microsoft.com/office/drawing/2014/main" id="{419BDE93-3EC2-4E4D-BC0B-417378F49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8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46">
              <a:extLst>
                <a:ext uri="{FF2B5EF4-FFF2-40B4-BE49-F238E27FC236}">
                  <a16:creationId xmlns:a16="http://schemas.microsoft.com/office/drawing/2014/main" id="{FE21F82F-1EE5-8240-97F8-387DF0253F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1389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2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4" y="565575"/>
                    <a:pt x="565362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AE1903E3-6B5F-6B4C-9A1F-62628A050A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5" y="6292426"/>
              <a:ext cx="1130723" cy="565575"/>
            </a:xfrm>
            <a:custGeom>
              <a:avLst/>
              <a:gdLst>
                <a:gd name="connsiteX0" fmla="*/ 565362 w 1130723"/>
                <a:gd name="connsiteY0" fmla="*/ 0 h 565575"/>
                <a:gd name="connsiteX1" fmla="*/ 1130723 w 1130723"/>
                <a:gd name="connsiteY1" fmla="*/ 565362 h 565575"/>
                <a:gd name="connsiteX2" fmla="*/ 1130702 w 1130723"/>
                <a:gd name="connsiteY2" fmla="*/ 565575 h 565575"/>
                <a:gd name="connsiteX3" fmla="*/ 21 w 1130723"/>
                <a:gd name="connsiteY3" fmla="*/ 565575 h 565575"/>
                <a:gd name="connsiteX4" fmla="*/ 0 w 1130723"/>
                <a:gd name="connsiteY4" fmla="*/ 565362 h 565575"/>
                <a:gd name="connsiteX5" fmla="*/ 565362 w 1130723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3" h="565575">
                  <a:moveTo>
                    <a:pt x="565362" y="0"/>
                  </a:moveTo>
                  <a:cubicBezTo>
                    <a:pt x="877602" y="0"/>
                    <a:pt x="1130723" y="253121"/>
                    <a:pt x="1130723" y="565362"/>
                  </a:cubicBezTo>
                  <a:lnTo>
                    <a:pt x="1130702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0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3" name="Oval 34">
              <a:extLst>
                <a:ext uri="{FF2B5EF4-FFF2-40B4-BE49-F238E27FC236}">
                  <a16:creationId xmlns:a16="http://schemas.microsoft.com/office/drawing/2014/main" id="{F7C55863-3B37-0743-B001-1A970033F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35">
              <a:extLst>
                <a:ext uri="{FF2B5EF4-FFF2-40B4-BE49-F238E27FC236}">
                  <a16:creationId xmlns:a16="http://schemas.microsoft.com/office/drawing/2014/main" id="{932B4C24-3A58-924C-B79A-D961EF7C2C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217788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36">
              <a:extLst>
                <a:ext uri="{FF2B5EF4-FFF2-40B4-BE49-F238E27FC236}">
                  <a16:creationId xmlns:a16="http://schemas.microsoft.com/office/drawing/2014/main" id="{21EF52E0-D2CF-544F-93A6-4D7B45A048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3" y="80636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 63">
              <a:extLst>
                <a:ext uri="{FF2B5EF4-FFF2-40B4-BE49-F238E27FC236}">
                  <a16:creationId xmlns:a16="http://schemas.microsoft.com/office/drawing/2014/main" id="{6966CFE5-1C8C-2E4F-9B2D-A8438F5A5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564254" y="1"/>
              <a:ext cx="1130725" cy="565575"/>
            </a:xfrm>
            <a:custGeom>
              <a:avLst/>
              <a:gdLst>
                <a:gd name="connsiteX0" fmla="*/ 21 w 1130725"/>
                <a:gd name="connsiteY0" fmla="*/ 0 h 565575"/>
                <a:gd name="connsiteX1" fmla="*/ 1130704 w 1130725"/>
                <a:gd name="connsiteY1" fmla="*/ 0 h 565575"/>
                <a:gd name="connsiteX2" fmla="*/ 1130725 w 1130725"/>
                <a:gd name="connsiteY2" fmla="*/ 213 h 565575"/>
                <a:gd name="connsiteX3" fmla="*/ 565363 w 1130725"/>
                <a:gd name="connsiteY3" fmla="*/ 565575 h 565575"/>
                <a:gd name="connsiteX4" fmla="*/ 0 w 1130725"/>
                <a:gd name="connsiteY4" fmla="*/ 213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5" h="565575">
                  <a:moveTo>
                    <a:pt x="21" y="0"/>
                  </a:moveTo>
                  <a:lnTo>
                    <a:pt x="1130704" y="0"/>
                  </a:lnTo>
                  <a:lnTo>
                    <a:pt x="1130725" y="213"/>
                  </a:lnTo>
                  <a:cubicBezTo>
                    <a:pt x="1130725" y="312454"/>
                    <a:pt x="877603" y="565575"/>
                    <a:pt x="565363" y="565575"/>
                  </a:cubicBezTo>
                  <a:cubicBezTo>
                    <a:pt x="253121" y="565575"/>
                    <a:pt x="0" y="312454"/>
                    <a:pt x="0" y="21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Freeform 64">
              <a:extLst>
                <a:ext uri="{FF2B5EF4-FFF2-40B4-BE49-F238E27FC236}">
                  <a16:creationId xmlns:a16="http://schemas.microsoft.com/office/drawing/2014/main" id="{9FD29EF3-A5B2-554A-A307-6BE1BCE8A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2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2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Oval 39">
              <a:extLst>
                <a:ext uri="{FF2B5EF4-FFF2-40B4-BE49-F238E27FC236}">
                  <a16:creationId xmlns:a16="http://schemas.microsoft.com/office/drawing/2014/main" id="{AC1ECAD8-0CF2-934D-AA1E-C108208CD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4920911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40">
              <a:extLst>
                <a:ext uri="{FF2B5EF4-FFF2-40B4-BE49-F238E27FC236}">
                  <a16:creationId xmlns:a16="http://schemas.microsoft.com/office/drawing/2014/main" id="{DB14DED1-3A58-8C4D-902E-2A9F34043F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3549396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41">
              <a:extLst>
                <a:ext uri="{FF2B5EF4-FFF2-40B4-BE49-F238E27FC236}">
                  <a16:creationId xmlns:a16="http://schemas.microsoft.com/office/drawing/2014/main" id="{65D65157-5719-0341-A807-A8956595FB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217788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42">
              <a:extLst>
                <a:ext uri="{FF2B5EF4-FFF2-40B4-BE49-F238E27FC236}">
                  <a16:creationId xmlns:a16="http://schemas.microsoft.com/office/drawing/2014/main" id="{A7F23F74-B777-2A4C-8EF9-E798880D59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8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E3B9A050-0AE1-1D4B-A2AC-6EEF64B106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27117" y="0"/>
              <a:ext cx="1130726" cy="565576"/>
            </a:xfrm>
            <a:custGeom>
              <a:avLst/>
              <a:gdLst>
                <a:gd name="connsiteX0" fmla="*/ 22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2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3" name="Freeform 71">
              <a:extLst>
                <a:ext uri="{FF2B5EF4-FFF2-40B4-BE49-F238E27FC236}">
                  <a16:creationId xmlns:a16="http://schemas.microsoft.com/office/drawing/2014/main" id="{C424FE38-F803-8D47-BF56-1B18EC2B1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6292426"/>
              <a:ext cx="1130724" cy="565575"/>
            </a:xfrm>
            <a:custGeom>
              <a:avLst/>
              <a:gdLst>
                <a:gd name="connsiteX0" fmla="*/ 565362 w 1130724"/>
                <a:gd name="connsiteY0" fmla="*/ 0 h 565575"/>
                <a:gd name="connsiteX1" fmla="*/ 1130724 w 1130724"/>
                <a:gd name="connsiteY1" fmla="*/ 565362 h 565575"/>
                <a:gd name="connsiteX2" fmla="*/ 1130703 w 1130724"/>
                <a:gd name="connsiteY2" fmla="*/ 565575 h 565575"/>
                <a:gd name="connsiteX3" fmla="*/ 21 w 1130724"/>
                <a:gd name="connsiteY3" fmla="*/ 565575 h 565575"/>
                <a:gd name="connsiteX4" fmla="*/ 0 w 1130724"/>
                <a:gd name="connsiteY4" fmla="*/ 565362 h 565575"/>
                <a:gd name="connsiteX5" fmla="*/ 565362 w 1130724"/>
                <a:gd name="connsiteY5" fmla="*/ 0 h 56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724" h="565575">
                  <a:moveTo>
                    <a:pt x="565362" y="0"/>
                  </a:moveTo>
                  <a:cubicBezTo>
                    <a:pt x="877603" y="0"/>
                    <a:pt x="1130724" y="253121"/>
                    <a:pt x="1130724" y="565362"/>
                  </a:cubicBezTo>
                  <a:lnTo>
                    <a:pt x="1130703" y="565575"/>
                  </a:lnTo>
                  <a:lnTo>
                    <a:pt x="21" y="565575"/>
                  </a:lnTo>
                  <a:lnTo>
                    <a:pt x="0" y="565362"/>
                  </a:lnTo>
                  <a:cubicBezTo>
                    <a:pt x="0" y="253121"/>
                    <a:pt x="253121" y="0"/>
                    <a:pt x="565362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4" name="Oval 45">
              <a:extLst>
                <a:ext uri="{FF2B5EF4-FFF2-40B4-BE49-F238E27FC236}">
                  <a16:creationId xmlns:a16="http://schemas.microsoft.com/office/drawing/2014/main" id="{E37187F2-9212-0641-97D0-1ACD50B74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4920911"/>
              <a:ext cx="1130725" cy="11307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46">
              <a:extLst>
                <a:ext uri="{FF2B5EF4-FFF2-40B4-BE49-F238E27FC236}">
                  <a16:creationId xmlns:a16="http://schemas.microsoft.com/office/drawing/2014/main" id="{C760C651-2AC4-564E-BEAA-AB7FAFE7F7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354939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47">
              <a:extLst>
                <a:ext uri="{FF2B5EF4-FFF2-40B4-BE49-F238E27FC236}">
                  <a16:creationId xmlns:a16="http://schemas.microsoft.com/office/drawing/2014/main" id="{58B0A1B8-5BA3-3548-9511-B4904D0526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4" y="806366"/>
              <a:ext cx="1130725" cy="1130724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424CD779-EE9A-214D-9488-767327E37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89983" y="0"/>
              <a:ext cx="1130726" cy="565576"/>
            </a:xfrm>
            <a:custGeom>
              <a:avLst/>
              <a:gdLst>
                <a:gd name="connsiteX0" fmla="*/ 21 w 1130726"/>
                <a:gd name="connsiteY0" fmla="*/ 0 h 565576"/>
                <a:gd name="connsiteX1" fmla="*/ 1130704 w 1130726"/>
                <a:gd name="connsiteY1" fmla="*/ 0 h 565576"/>
                <a:gd name="connsiteX2" fmla="*/ 1130726 w 1130726"/>
                <a:gd name="connsiteY2" fmla="*/ 214 h 565576"/>
                <a:gd name="connsiteX3" fmla="*/ 565363 w 1130726"/>
                <a:gd name="connsiteY3" fmla="*/ 565576 h 565576"/>
                <a:gd name="connsiteX4" fmla="*/ 0 w 1130726"/>
                <a:gd name="connsiteY4" fmla="*/ 214 h 565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6" h="565576">
                  <a:moveTo>
                    <a:pt x="21" y="0"/>
                  </a:moveTo>
                  <a:lnTo>
                    <a:pt x="1130704" y="0"/>
                  </a:lnTo>
                  <a:lnTo>
                    <a:pt x="1130726" y="214"/>
                  </a:lnTo>
                  <a:cubicBezTo>
                    <a:pt x="1130726" y="312455"/>
                    <a:pt x="877604" y="565576"/>
                    <a:pt x="565363" y="565576"/>
                  </a:cubicBezTo>
                  <a:cubicBezTo>
                    <a:pt x="253122" y="565576"/>
                    <a:pt x="0" y="31245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630D08C6-9EFB-8540-875F-2A55DED2AA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4" y="6295069"/>
              <a:ext cx="539146" cy="562931"/>
            </a:xfrm>
            <a:custGeom>
              <a:avLst/>
              <a:gdLst>
                <a:gd name="connsiteX0" fmla="*/ 539146 w 539146"/>
                <a:gd name="connsiteY0" fmla="*/ 0 h 562931"/>
                <a:gd name="connsiteX1" fmla="*/ 539146 w 539146"/>
                <a:gd name="connsiteY1" fmla="*/ 562931 h 562931"/>
                <a:gd name="connsiteX2" fmla="*/ 21 w 539146"/>
                <a:gd name="connsiteY2" fmla="*/ 562931 h 562931"/>
                <a:gd name="connsiteX3" fmla="*/ 0 w 539146"/>
                <a:gd name="connsiteY3" fmla="*/ 562719 h 562931"/>
                <a:gd name="connsiteX4" fmla="*/ 451422 w 539146"/>
                <a:gd name="connsiteY4" fmla="*/ 8843 h 562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6" h="562931">
                  <a:moveTo>
                    <a:pt x="539146" y="0"/>
                  </a:moveTo>
                  <a:lnTo>
                    <a:pt x="539146" y="562931"/>
                  </a:lnTo>
                  <a:lnTo>
                    <a:pt x="21" y="562931"/>
                  </a:lnTo>
                  <a:lnTo>
                    <a:pt x="0" y="562719"/>
                  </a:lnTo>
                  <a:cubicBezTo>
                    <a:pt x="0" y="289508"/>
                    <a:pt x="193796" y="61561"/>
                    <a:pt x="451422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9" name="Freeform 77">
              <a:extLst>
                <a:ext uri="{FF2B5EF4-FFF2-40B4-BE49-F238E27FC236}">
                  <a16:creationId xmlns:a16="http://schemas.microsoft.com/office/drawing/2014/main" id="{D7E8DA86-1294-4641-9C52-6E1531506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4923555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Freeform 78">
              <a:extLst>
                <a:ext uri="{FF2B5EF4-FFF2-40B4-BE49-F238E27FC236}">
                  <a16:creationId xmlns:a16="http://schemas.microsoft.com/office/drawing/2014/main" id="{011063C9-2A43-3348-A018-F27FACAA7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3552039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Freeform 79">
              <a:extLst>
                <a:ext uri="{FF2B5EF4-FFF2-40B4-BE49-F238E27FC236}">
                  <a16:creationId xmlns:a16="http://schemas.microsoft.com/office/drawing/2014/main" id="{EE85C7DE-D965-244F-BD95-3A05FF4AAC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2180524"/>
              <a:ext cx="539147" cy="1125438"/>
            </a:xfrm>
            <a:custGeom>
              <a:avLst/>
              <a:gdLst>
                <a:gd name="connsiteX0" fmla="*/ 539147 w 539147"/>
                <a:gd name="connsiteY0" fmla="*/ 0 h 1125438"/>
                <a:gd name="connsiteX1" fmla="*/ 539147 w 539147"/>
                <a:gd name="connsiteY1" fmla="*/ 1125438 h 1125438"/>
                <a:gd name="connsiteX2" fmla="*/ 451423 w 539147"/>
                <a:gd name="connsiteY2" fmla="*/ 1116595 h 1125438"/>
                <a:gd name="connsiteX3" fmla="*/ 0 w 539147"/>
                <a:gd name="connsiteY3" fmla="*/ 562719 h 1125438"/>
                <a:gd name="connsiteX4" fmla="*/ 451423 w 539147"/>
                <a:gd name="connsiteY4" fmla="*/ 8843 h 11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8">
                  <a:moveTo>
                    <a:pt x="539147" y="0"/>
                  </a:moveTo>
                  <a:lnTo>
                    <a:pt x="539147" y="1125438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9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Freeform 80">
              <a:extLst>
                <a:ext uri="{FF2B5EF4-FFF2-40B4-BE49-F238E27FC236}">
                  <a16:creationId xmlns:a16="http://schemas.microsoft.com/office/drawing/2014/main" id="{315A1389-149A-3342-A863-637D42FDB2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809010"/>
              <a:ext cx="539147" cy="1125439"/>
            </a:xfrm>
            <a:custGeom>
              <a:avLst/>
              <a:gdLst>
                <a:gd name="connsiteX0" fmla="*/ 539147 w 539147"/>
                <a:gd name="connsiteY0" fmla="*/ 0 h 1125439"/>
                <a:gd name="connsiteX1" fmla="*/ 539147 w 539147"/>
                <a:gd name="connsiteY1" fmla="*/ 1125439 h 1125439"/>
                <a:gd name="connsiteX2" fmla="*/ 451423 w 539147"/>
                <a:gd name="connsiteY2" fmla="*/ 1116595 h 1125439"/>
                <a:gd name="connsiteX3" fmla="*/ 0 w 539147"/>
                <a:gd name="connsiteY3" fmla="*/ 562719 h 1125439"/>
                <a:gd name="connsiteX4" fmla="*/ 451423 w 539147"/>
                <a:gd name="connsiteY4" fmla="*/ 8843 h 1125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1125439">
                  <a:moveTo>
                    <a:pt x="539147" y="0"/>
                  </a:moveTo>
                  <a:lnTo>
                    <a:pt x="539147" y="1125439"/>
                  </a:lnTo>
                  <a:lnTo>
                    <a:pt x="451423" y="1116595"/>
                  </a:lnTo>
                  <a:cubicBezTo>
                    <a:pt x="193797" y="1063877"/>
                    <a:pt x="0" y="835930"/>
                    <a:pt x="0" y="562719"/>
                  </a:cubicBezTo>
                  <a:cubicBezTo>
                    <a:pt x="0" y="289508"/>
                    <a:pt x="193797" y="61561"/>
                    <a:pt x="451423" y="8843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Freeform 81">
              <a:extLst>
                <a:ext uri="{FF2B5EF4-FFF2-40B4-BE49-F238E27FC236}">
                  <a16:creationId xmlns:a16="http://schemas.microsoft.com/office/drawing/2014/main" id="{B149CC6F-B6C6-BE46-B451-1BF7D47A8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2853" y="1"/>
              <a:ext cx="539147" cy="562933"/>
            </a:xfrm>
            <a:custGeom>
              <a:avLst/>
              <a:gdLst>
                <a:gd name="connsiteX0" fmla="*/ 22 w 539147"/>
                <a:gd name="connsiteY0" fmla="*/ 0 h 562933"/>
                <a:gd name="connsiteX1" fmla="*/ 539147 w 539147"/>
                <a:gd name="connsiteY1" fmla="*/ 0 h 562933"/>
                <a:gd name="connsiteX2" fmla="*/ 539147 w 539147"/>
                <a:gd name="connsiteY2" fmla="*/ 562933 h 562933"/>
                <a:gd name="connsiteX3" fmla="*/ 451423 w 539147"/>
                <a:gd name="connsiteY3" fmla="*/ 554090 h 562933"/>
                <a:gd name="connsiteX4" fmla="*/ 0 w 539147"/>
                <a:gd name="connsiteY4" fmla="*/ 214 h 562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9147" h="562933">
                  <a:moveTo>
                    <a:pt x="22" y="0"/>
                  </a:moveTo>
                  <a:lnTo>
                    <a:pt x="539147" y="0"/>
                  </a:lnTo>
                  <a:lnTo>
                    <a:pt x="539147" y="562933"/>
                  </a:lnTo>
                  <a:lnTo>
                    <a:pt x="451423" y="554090"/>
                  </a:lnTo>
                  <a:cubicBezTo>
                    <a:pt x="193797" y="501372"/>
                    <a:pt x="0" y="273425"/>
                    <a:pt x="0" y="214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94" name="Straight Connector 56">
            <a:extLst>
              <a:ext uri="{FF2B5EF4-FFF2-40B4-BE49-F238E27FC236}">
                <a16:creationId xmlns:a16="http://schemas.microsoft.com/office/drawing/2014/main" id="{D33A3282-0389-C547-8CA6-7F3E7F27B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50660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95" name="Rectangle 58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DEFC692-C4BB-4E25-B2D9-CE019686F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675" y="768335"/>
            <a:ext cx="7572375" cy="12937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 dirty="0"/>
              <a:t>Contesto applicativo</a:t>
            </a:r>
            <a:endParaRPr lang="en-US" dirty="0"/>
          </a:p>
        </p:txBody>
      </p:sp>
      <p:grpSp>
        <p:nvGrpSpPr>
          <p:cNvPr id="96" name="Group 60">
            <a:extLst>
              <a:ext uri="{FF2B5EF4-FFF2-40B4-BE49-F238E27FC236}">
                <a16:creationId xmlns:a16="http://schemas.microsoft.com/office/drawing/2014/main" id="{665B630C-8A26-BF40-AD00-AAAB3F8DF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62" name="Freeform 85">
              <a:extLst>
                <a:ext uri="{FF2B5EF4-FFF2-40B4-BE49-F238E27FC236}">
                  <a16:creationId xmlns:a16="http://schemas.microsoft.com/office/drawing/2014/main" id="{47332152-49D9-5F42-9522-9424EDC706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7" name="Freeform 87">
              <a:extLst>
                <a:ext uri="{FF2B5EF4-FFF2-40B4-BE49-F238E27FC236}">
                  <a16:creationId xmlns:a16="http://schemas.microsoft.com/office/drawing/2014/main" id="{60C97C94-6942-C048-8F6F-55E05CBA1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8" name="Freeform 89">
              <a:extLst>
                <a:ext uri="{FF2B5EF4-FFF2-40B4-BE49-F238E27FC236}">
                  <a16:creationId xmlns:a16="http://schemas.microsoft.com/office/drawing/2014/main" id="{BD92967A-BFB2-E441-AC07-5997DDDD57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9" name="Freeform 100">
              <a:extLst>
                <a:ext uri="{FF2B5EF4-FFF2-40B4-BE49-F238E27FC236}">
                  <a16:creationId xmlns:a16="http://schemas.microsoft.com/office/drawing/2014/main" id="{DC25488D-5181-EC40-A6AC-862FC3787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0" name="Straight Connector 66">
            <a:extLst>
              <a:ext uri="{FF2B5EF4-FFF2-40B4-BE49-F238E27FC236}">
                <a16:creationId xmlns:a16="http://schemas.microsoft.com/office/drawing/2014/main" id="{EEA70831-9A8D-3B4D-8EA5-EE32F93E9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4537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A7102640-FBD6-42B0-883D-D2D986308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02886" y="2559182"/>
            <a:ext cx="5734783" cy="3551008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873E7539-2153-4AE2-B382-489446E7C3CE}"/>
              </a:ext>
            </a:extLst>
          </p:cNvPr>
          <p:cNvCxnSpPr>
            <a:cxnSpLocks/>
          </p:cNvCxnSpPr>
          <p:nvPr/>
        </p:nvCxnSpPr>
        <p:spPr>
          <a:xfrm>
            <a:off x="2188573" y="3305962"/>
            <a:ext cx="1202327" cy="5695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40BC17EA-62A9-4D33-BC47-A4FED1B600CF}"/>
              </a:ext>
            </a:extLst>
          </p:cNvPr>
          <p:cNvCxnSpPr>
            <a:cxnSpLocks/>
          </p:cNvCxnSpPr>
          <p:nvPr/>
        </p:nvCxnSpPr>
        <p:spPr>
          <a:xfrm flipH="1">
            <a:off x="6734074" y="2346538"/>
            <a:ext cx="289321" cy="73088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ttore 2 101">
            <a:extLst>
              <a:ext uri="{FF2B5EF4-FFF2-40B4-BE49-F238E27FC236}">
                <a16:creationId xmlns:a16="http://schemas.microsoft.com/office/drawing/2014/main" id="{7A88804D-EF05-42B0-A1B7-996C798B6258}"/>
              </a:ext>
            </a:extLst>
          </p:cNvPr>
          <p:cNvCxnSpPr>
            <a:cxnSpLocks/>
          </p:cNvCxnSpPr>
          <p:nvPr/>
        </p:nvCxnSpPr>
        <p:spPr>
          <a:xfrm>
            <a:off x="5294954" y="2808203"/>
            <a:ext cx="464732" cy="103734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CF65BF3-A87F-48BB-8374-DF71F21CC43C}"/>
              </a:ext>
            </a:extLst>
          </p:cNvPr>
          <p:cNvSpPr txBox="1"/>
          <p:nvPr/>
        </p:nvSpPr>
        <p:spPr>
          <a:xfrm>
            <a:off x="1092549" y="2942242"/>
            <a:ext cx="136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Taglia</a:t>
            </a:r>
          </a:p>
        </p:txBody>
      </p:sp>
      <p:sp>
        <p:nvSpPr>
          <p:cNvPr id="103" name="CasellaDiTesto 102">
            <a:extLst>
              <a:ext uri="{FF2B5EF4-FFF2-40B4-BE49-F238E27FC236}">
                <a16:creationId xmlns:a16="http://schemas.microsoft.com/office/drawing/2014/main" id="{5DE228EF-05B0-4559-BC19-DF2D474D9BA7}"/>
              </a:ext>
            </a:extLst>
          </p:cNvPr>
          <p:cNvSpPr txBox="1"/>
          <p:nvPr/>
        </p:nvSpPr>
        <p:spPr>
          <a:xfrm>
            <a:off x="4699687" y="2346538"/>
            <a:ext cx="136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Copia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7FB7067E-3AE5-43C3-B86C-90D02C34629F}"/>
              </a:ext>
            </a:extLst>
          </p:cNvPr>
          <p:cNvSpPr txBox="1"/>
          <p:nvPr/>
        </p:nvSpPr>
        <p:spPr>
          <a:xfrm>
            <a:off x="6295023" y="1981714"/>
            <a:ext cx="1893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Seleziona</a:t>
            </a:r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64B64598-EEC9-4E46-AB0A-C1E866E12B58}"/>
              </a:ext>
            </a:extLst>
          </p:cNvPr>
          <p:cNvSpPr txBox="1"/>
          <p:nvPr/>
        </p:nvSpPr>
        <p:spPr>
          <a:xfrm>
            <a:off x="9182239" y="4197194"/>
            <a:ext cx="1363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/>
              <a:t>Incolla</a:t>
            </a:r>
          </a:p>
        </p:txBody>
      </p:sp>
      <p:cxnSp>
        <p:nvCxnSpPr>
          <p:cNvPr id="106" name="Connettore 2 105">
            <a:extLst>
              <a:ext uri="{FF2B5EF4-FFF2-40B4-BE49-F238E27FC236}">
                <a16:creationId xmlns:a16="http://schemas.microsoft.com/office/drawing/2014/main" id="{E6374B9E-389A-46A2-9061-63C61FDD5163}"/>
              </a:ext>
            </a:extLst>
          </p:cNvPr>
          <p:cNvCxnSpPr>
            <a:cxnSpLocks/>
          </p:cNvCxnSpPr>
          <p:nvPr/>
        </p:nvCxnSpPr>
        <p:spPr>
          <a:xfrm flipH="1">
            <a:off x="8248706" y="4585653"/>
            <a:ext cx="944787" cy="47576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e 59">
            <a:extLst>
              <a:ext uri="{FF2B5EF4-FFF2-40B4-BE49-F238E27FC236}">
                <a16:creationId xmlns:a16="http://schemas.microsoft.com/office/drawing/2014/main" id="{BF91B96A-F003-4F24-92CD-3869C3A3DB90}"/>
              </a:ext>
            </a:extLst>
          </p:cNvPr>
          <p:cNvSpPr/>
          <p:nvPr/>
        </p:nvSpPr>
        <p:spPr>
          <a:xfrm>
            <a:off x="6201388" y="3305962"/>
            <a:ext cx="402353" cy="328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7" name="Ovale 106">
            <a:extLst>
              <a:ext uri="{FF2B5EF4-FFF2-40B4-BE49-F238E27FC236}">
                <a16:creationId xmlns:a16="http://schemas.microsoft.com/office/drawing/2014/main" id="{C9182F74-83E8-4F6E-A5F5-59F7732BDD78}"/>
              </a:ext>
            </a:extLst>
          </p:cNvPr>
          <p:cNvSpPr/>
          <p:nvPr/>
        </p:nvSpPr>
        <p:spPr>
          <a:xfrm>
            <a:off x="5715537" y="4049798"/>
            <a:ext cx="402353" cy="328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8" name="Ovale 107">
            <a:extLst>
              <a:ext uri="{FF2B5EF4-FFF2-40B4-BE49-F238E27FC236}">
                <a16:creationId xmlns:a16="http://schemas.microsoft.com/office/drawing/2014/main" id="{7A020A2D-572C-4575-8289-E8B16775014B}"/>
              </a:ext>
            </a:extLst>
          </p:cNvPr>
          <p:cNvSpPr/>
          <p:nvPr/>
        </p:nvSpPr>
        <p:spPr>
          <a:xfrm>
            <a:off x="3675243" y="4801939"/>
            <a:ext cx="402353" cy="32877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Rettangolo 67">
            <a:extLst>
              <a:ext uri="{FF2B5EF4-FFF2-40B4-BE49-F238E27FC236}">
                <a16:creationId xmlns:a16="http://schemas.microsoft.com/office/drawing/2014/main" id="{34041773-0F2D-4A6A-A610-893A9B285E48}"/>
              </a:ext>
            </a:extLst>
          </p:cNvPr>
          <p:cNvSpPr/>
          <p:nvPr/>
        </p:nvSpPr>
        <p:spPr>
          <a:xfrm>
            <a:off x="6592069" y="3353229"/>
            <a:ext cx="1146632" cy="103479"/>
          </a:xfrm>
          <a:prstGeom prst="rect">
            <a:avLst/>
          </a:prstGeom>
          <a:solidFill>
            <a:srgbClr val="E7712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9" name="Rettangolo 108">
            <a:extLst>
              <a:ext uri="{FF2B5EF4-FFF2-40B4-BE49-F238E27FC236}">
                <a16:creationId xmlns:a16="http://schemas.microsoft.com/office/drawing/2014/main" id="{F41C9EAD-FB44-4152-9837-315083C4CEF9}"/>
              </a:ext>
            </a:extLst>
          </p:cNvPr>
          <p:cNvSpPr/>
          <p:nvPr/>
        </p:nvSpPr>
        <p:spPr>
          <a:xfrm>
            <a:off x="6592068" y="3480931"/>
            <a:ext cx="1130725" cy="103479"/>
          </a:xfrm>
          <a:prstGeom prst="rect">
            <a:avLst/>
          </a:prstGeom>
          <a:solidFill>
            <a:srgbClr val="E77129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0686929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4EFE82FE-7465-AE46-88DF-34D347E83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880E9B-8051-4A0D-8493-EBB6DED0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770890"/>
            <a:ext cx="10065904" cy="126898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dirty="0"/>
              <a:t>Svantaggi della tecnica tradizionale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ECFA99D-FA9A-4801-9DBE-8797076F8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7551" y="1934412"/>
            <a:ext cx="4133559" cy="3601212"/>
          </a:xfrm>
        </p:spPr>
        <p:txBody>
          <a:bodyPr>
            <a:normAutofit/>
          </a:bodyPr>
          <a:lstStyle/>
          <a:p>
            <a:r>
              <a:rPr lang="en-US" dirty="0" err="1"/>
              <a:t>Posizionamento</a:t>
            </a:r>
            <a:r>
              <a:rPr lang="en-US" dirty="0"/>
              <a:t> del </a:t>
            </a:r>
            <a:r>
              <a:rPr lang="en-US" dirty="0" err="1"/>
              <a:t>cursore</a:t>
            </a:r>
            <a:endParaRPr lang="en-US" dirty="0"/>
          </a:p>
          <a:p>
            <a:r>
              <a:rPr lang="en-US" dirty="0" err="1"/>
              <a:t>Annullamento</a:t>
            </a:r>
            <a:r>
              <a:rPr lang="en-US" dirty="0"/>
              <a:t> </a:t>
            </a:r>
            <a:r>
              <a:rPr lang="en-US" dirty="0" err="1"/>
              <a:t>delle</a:t>
            </a:r>
            <a:r>
              <a:rPr lang="en-US" dirty="0"/>
              <a:t> </a:t>
            </a:r>
            <a:r>
              <a:rPr lang="en-US" dirty="0" err="1"/>
              <a:t>operazioni</a:t>
            </a:r>
            <a:r>
              <a:rPr lang="en-US" dirty="0"/>
              <a:t> </a:t>
            </a:r>
            <a:r>
              <a:rPr lang="en-US" dirty="0" err="1"/>
              <a:t>errate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D3F6EEB-2F3A-415D-917A-AB22AA8071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98710" y="1559116"/>
            <a:ext cx="6430513" cy="4527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B5E71B3-7269-894E-A00B-31D341365F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28" name="Freeform 85">
              <a:extLst>
                <a:ext uri="{FF2B5EF4-FFF2-40B4-BE49-F238E27FC236}">
                  <a16:creationId xmlns:a16="http://schemas.microsoft.com/office/drawing/2014/main" id="{FFFA3A20-1539-CC4A-9BE1-7415FE5A98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Freeform 87">
              <a:extLst>
                <a:ext uri="{FF2B5EF4-FFF2-40B4-BE49-F238E27FC236}">
                  <a16:creationId xmlns:a16="http://schemas.microsoft.com/office/drawing/2014/main" id="{44EBCCFB-8EAB-2442-8E02-293F08D50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 89">
              <a:extLst>
                <a:ext uri="{FF2B5EF4-FFF2-40B4-BE49-F238E27FC236}">
                  <a16:creationId xmlns:a16="http://schemas.microsoft.com/office/drawing/2014/main" id="{AFD14830-CC36-D64E-8173-398042563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1" name="Freeform 97">
              <a:extLst>
                <a:ext uri="{FF2B5EF4-FFF2-40B4-BE49-F238E27FC236}">
                  <a16:creationId xmlns:a16="http://schemas.microsoft.com/office/drawing/2014/main" id="{FAA40AB8-EB6E-A44D-B3CA-7D25B64F5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0A01F17-907D-3541-BBAF-A33828880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413356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966537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8F2760-F0AA-4F1B-9F00-C6121DA2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004" y="3070691"/>
            <a:ext cx="7335835" cy="1268984"/>
          </a:xfrm>
        </p:spPr>
        <p:txBody>
          <a:bodyPr>
            <a:normAutofit/>
          </a:bodyPr>
          <a:lstStyle/>
          <a:p>
            <a:r>
              <a:rPr lang="it-IT" sz="5400" dirty="0"/>
              <a:t>SimplyText</a:t>
            </a:r>
          </a:p>
        </p:txBody>
      </p:sp>
      <p:pic>
        <p:nvPicPr>
          <p:cNvPr id="12" name="WhatsApp Video 2022-02-22 at 15.52.24">
            <a:hlinkClick r:id="" action="ppaction://media"/>
            <a:extLst>
              <a:ext uri="{FF2B5EF4-FFF2-40B4-BE49-F238E27FC236}">
                <a16:creationId xmlns:a16="http://schemas.microsoft.com/office/drawing/2014/main" id="{D47E845A-61A1-4B9B-9DF7-E65CD6B57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" b="15407"/>
          <a:stretch>
            <a:fillRect/>
          </a:stretch>
        </p:blipFill>
        <p:spPr>
          <a:xfrm>
            <a:off x="1607695" y="543832"/>
            <a:ext cx="2844800" cy="5349319"/>
          </a:xfrm>
          <a:prstGeom prst="rect">
            <a:avLst/>
          </a:prstGeom>
        </p:spPr>
      </p:pic>
      <p:grpSp>
        <p:nvGrpSpPr>
          <p:cNvPr id="7" name="Google Shape;287;p33">
            <a:extLst>
              <a:ext uri="{FF2B5EF4-FFF2-40B4-BE49-F238E27FC236}">
                <a16:creationId xmlns:a16="http://schemas.microsoft.com/office/drawing/2014/main" id="{6B61CD5E-C88A-40C7-9B5B-AD9B14B9928B}"/>
              </a:ext>
            </a:extLst>
          </p:cNvPr>
          <p:cNvGrpSpPr/>
          <p:nvPr/>
        </p:nvGrpSpPr>
        <p:grpSpPr>
          <a:xfrm>
            <a:off x="1491619" y="260093"/>
            <a:ext cx="3079238" cy="5798960"/>
            <a:chOff x="2547150" y="238125"/>
            <a:chExt cx="2525675" cy="5238750"/>
          </a:xfrm>
        </p:grpSpPr>
        <p:sp>
          <p:nvSpPr>
            <p:cNvPr id="8" name="Google Shape;288;p33">
              <a:extLst>
                <a:ext uri="{FF2B5EF4-FFF2-40B4-BE49-F238E27FC236}">
                  <a16:creationId xmlns:a16="http://schemas.microsoft.com/office/drawing/2014/main" id="{3B0BCFD7-3991-43B8-A913-18F3B0330B9E}"/>
                </a:ext>
              </a:extLst>
            </p:cNvPr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89;p33">
              <a:extLst>
                <a:ext uri="{FF2B5EF4-FFF2-40B4-BE49-F238E27FC236}">
                  <a16:creationId xmlns:a16="http://schemas.microsoft.com/office/drawing/2014/main" id="{6EAC85D6-02DB-437D-8A21-72BEB0B1AF1A}"/>
                </a:ext>
              </a:extLst>
            </p:cNvPr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0;p33">
              <a:extLst>
                <a:ext uri="{FF2B5EF4-FFF2-40B4-BE49-F238E27FC236}">
                  <a16:creationId xmlns:a16="http://schemas.microsoft.com/office/drawing/2014/main" id="{E5D3B426-BDC1-4FF3-9E51-296FC1EF04D7}"/>
                </a:ext>
              </a:extLst>
            </p:cNvPr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1;p33">
              <a:extLst>
                <a:ext uri="{FF2B5EF4-FFF2-40B4-BE49-F238E27FC236}">
                  <a16:creationId xmlns:a16="http://schemas.microsoft.com/office/drawing/2014/main" id="{5D88982C-73E2-4374-8F3E-EF2FE0166C03}"/>
                </a:ext>
              </a:extLst>
            </p:cNvPr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4391441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62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C7F3AC-72C1-4A18-8281-4C426DA67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49" y="468760"/>
            <a:ext cx="7335835" cy="1268984"/>
          </a:xfrm>
        </p:spPr>
        <p:txBody>
          <a:bodyPr/>
          <a:lstStyle/>
          <a:p>
            <a:r>
              <a:rPr lang="it-IT" dirty="0"/>
              <a:t>Implementazione</a:t>
            </a:r>
          </a:p>
        </p:txBody>
      </p:sp>
      <p:pic>
        <p:nvPicPr>
          <p:cNvPr id="2050" name="Picture 2" descr="Androidstudio Libero Icona di Papirus Apps">
            <a:extLst>
              <a:ext uri="{FF2B5EF4-FFF2-40B4-BE49-F238E27FC236}">
                <a16:creationId xmlns:a16="http://schemas.microsoft.com/office/drawing/2014/main" id="{00B4C06D-7934-42B6-8204-C859A53A1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927" y="2055281"/>
            <a:ext cx="609055" cy="609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195EE8AE-ABED-451A-85F1-D26EE8AC61E1}"/>
              </a:ext>
            </a:extLst>
          </p:cNvPr>
          <p:cNvSpPr txBox="1"/>
          <p:nvPr/>
        </p:nvSpPr>
        <p:spPr>
          <a:xfrm>
            <a:off x="6234546" y="2217950"/>
            <a:ext cx="350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Android Studio</a:t>
            </a:r>
          </a:p>
        </p:txBody>
      </p:sp>
      <p:pic>
        <p:nvPicPr>
          <p:cNvPr id="53" name="Elemento grafico 52">
            <a:extLst>
              <a:ext uri="{FF2B5EF4-FFF2-40B4-BE49-F238E27FC236}">
                <a16:creationId xmlns:a16="http://schemas.microsoft.com/office/drawing/2014/main" id="{B6CE33C2-1F89-44ED-9514-5DD3094E4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4639"/>
          <a:stretch/>
        </p:blipFill>
        <p:spPr>
          <a:xfrm>
            <a:off x="565149" y="3061533"/>
            <a:ext cx="4701134" cy="3029251"/>
          </a:xfrm>
          <a:prstGeom prst="rect">
            <a:avLst/>
          </a:prstGeom>
        </p:spPr>
      </p:pic>
      <p:cxnSp>
        <p:nvCxnSpPr>
          <p:cNvPr id="55" name="Connettore 2 54">
            <a:extLst>
              <a:ext uri="{FF2B5EF4-FFF2-40B4-BE49-F238E27FC236}">
                <a16:creationId xmlns:a16="http://schemas.microsoft.com/office/drawing/2014/main" id="{DF2546C8-87CD-4BF2-B4FB-2BABE02F0C5D}"/>
              </a:ext>
            </a:extLst>
          </p:cNvPr>
          <p:cNvCxnSpPr>
            <a:cxnSpLocks/>
          </p:cNvCxnSpPr>
          <p:nvPr/>
        </p:nvCxnSpPr>
        <p:spPr>
          <a:xfrm flipH="1">
            <a:off x="4747490" y="4359281"/>
            <a:ext cx="1209964" cy="43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122BDF51-A1A5-4695-A4ED-AB144F180AD8}"/>
              </a:ext>
            </a:extLst>
          </p:cNvPr>
          <p:cNvSpPr txBox="1"/>
          <p:nvPr/>
        </p:nvSpPr>
        <p:spPr>
          <a:xfrm>
            <a:off x="5957454" y="4114492"/>
            <a:ext cx="35079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SimplyText</a:t>
            </a:r>
          </a:p>
        </p:txBody>
      </p:sp>
    </p:spTree>
    <p:extLst>
      <p:ext uri="{BB962C8B-B14F-4D97-AF65-F5344CB8AC3E}">
        <p14:creationId xmlns:p14="http://schemas.microsoft.com/office/powerpoint/2010/main" val="2176805672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58">
            <a:extLst>
              <a:ext uri="{FF2B5EF4-FFF2-40B4-BE49-F238E27FC236}">
                <a16:creationId xmlns:a16="http://schemas.microsoft.com/office/drawing/2014/main" id="{C7F2E4D6-EF46-1C43-8F3E-3620C3C83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F50315-1BCF-486E-A7FC-C7E062120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0" y="770890"/>
            <a:ext cx="3608387" cy="3395472"/>
          </a:xfrm>
        </p:spPr>
        <p:txBody>
          <a:bodyPr>
            <a:normAutofit/>
          </a:bodyPr>
          <a:lstStyle/>
          <a:p>
            <a:r>
              <a:rPr lang="it-IT"/>
              <a:t>Esperimento </a:t>
            </a:r>
            <a:endParaRPr lang="it-IT" dirty="0"/>
          </a:p>
        </p:txBody>
      </p:sp>
      <p:grpSp>
        <p:nvGrpSpPr>
          <p:cNvPr id="98" name="Group 60">
            <a:extLst>
              <a:ext uri="{FF2B5EF4-FFF2-40B4-BE49-F238E27FC236}">
                <a16:creationId xmlns:a16="http://schemas.microsoft.com/office/drawing/2014/main" id="{05ADD15B-C747-D340-BF8A-A1DD2A6A93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90315" y="0"/>
            <a:ext cx="1901686" cy="4677439"/>
            <a:chOff x="10290315" y="0"/>
            <a:chExt cx="1901686" cy="4677439"/>
          </a:xfrm>
        </p:grpSpPr>
        <p:sp>
          <p:nvSpPr>
            <p:cNvPr id="99" name="Freeform 53">
              <a:extLst>
                <a:ext uri="{FF2B5EF4-FFF2-40B4-BE49-F238E27FC236}">
                  <a16:creationId xmlns:a16="http://schemas.microsoft.com/office/drawing/2014/main" id="{0B0B662E-0152-FD4E-B468-3F3593C15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90315" y="0"/>
              <a:ext cx="1130724" cy="565573"/>
            </a:xfrm>
            <a:custGeom>
              <a:avLst/>
              <a:gdLst>
                <a:gd name="connsiteX0" fmla="*/ 21 w 1130724"/>
                <a:gd name="connsiteY0" fmla="*/ 0 h 565573"/>
                <a:gd name="connsiteX1" fmla="*/ 1130703 w 1130724"/>
                <a:gd name="connsiteY1" fmla="*/ 0 h 565573"/>
                <a:gd name="connsiteX2" fmla="*/ 1130724 w 1130724"/>
                <a:gd name="connsiteY2" fmla="*/ 211 h 565573"/>
                <a:gd name="connsiteX3" fmla="*/ 565362 w 1130724"/>
                <a:gd name="connsiteY3" fmla="*/ 565573 h 565573"/>
                <a:gd name="connsiteX4" fmla="*/ 0 w 1130724"/>
                <a:gd name="connsiteY4" fmla="*/ 211 h 56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0724" h="565573">
                  <a:moveTo>
                    <a:pt x="21" y="0"/>
                  </a:moveTo>
                  <a:lnTo>
                    <a:pt x="1130703" y="0"/>
                  </a:lnTo>
                  <a:lnTo>
                    <a:pt x="1130724" y="211"/>
                  </a:lnTo>
                  <a:cubicBezTo>
                    <a:pt x="1130724" y="312452"/>
                    <a:pt x="877603" y="565573"/>
                    <a:pt x="565362" y="565573"/>
                  </a:cubicBezTo>
                  <a:cubicBezTo>
                    <a:pt x="253121" y="565573"/>
                    <a:pt x="0" y="31245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Freeform 55">
              <a:extLst>
                <a:ext uri="{FF2B5EF4-FFF2-40B4-BE49-F238E27FC236}">
                  <a16:creationId xmlns:a16="http://schemas.microsoft.com/office/drawing/2014/main" id="{81BFFC99-6B9D-F240-BD39-160F4C5735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3552066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Freeform 57">
              <a:extLst>
                <a:ext uri="{FF2B5EF4-FFF2-40B4-BE49-F238E27FC236}">
                  <a16:creationId xmlns:a16="http://schemas.microsoft.com/office/drawing/2014/main" id="{4DC6AEB9-EEFF-D243-AEE2-42D0F9E53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809039"/>
              <a:ext cx="538821" cy="1125373"/>
            </a:xfrm>
            <a:custGeom>
              <a:avLst/>
              <a:gdLst>
                <a:gd name="connsiteX0" fmla="*/ 538821 w 538821"/>
                <a:gd name="connsiteY0" fmla="*/ 0 h 1125373"/>
                <a:gd name="connsiteX1" fmla="*/ 538821 w 538821"/>
                <a:gd name="connsiteY1" fmla="*/ 1125373 h 1125373"/>
                <a:gd name="connsiteX2" fmla="*/ 451422 w 538821"/>
                <a:gd name="connsiteY2" fmla="*/ 1116562 h 1125373"/>
                <a:gd name="connsiteX3" fmla="*/ 0 w 538821"/>
                <a:gd name="connsiteY3" fmla="*/ 562686 h 1125373"/>
                <a:gd name="connsiteX4" fmla="*/ 451422 w 538821"/>
                <a:gd name="connsiteY4" fmla="*/ 8810 h 1125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1125373">
                  <a:moveTo>
                    <a:pt x="538821" y="0"/>
                  </a:moveTo>
                  <a:lnTo>
                    <a:pt x="538821" y="1125373"/>
                  </a:lnTo>
                  <a:lnTo>
                    <a:pt x="451422" y="1116562"/>
                  </a:lnTo>
                  <a:cubicBezTo>
                    <a:pt x="193796" y="1063844"/>
                    <a:pt x="0" y="835897"/>
                    <a:pt x="0" y="562686"/>
                  </a:cubicBezTo>
                  <a:cubicBezTo>
                    <a:pt x="0" y="289475"/>
                    <a:pt x="193796" y="61528"/>
                    <a:pt x="451422" y="88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Freeform 58">
              <a:extLst>
                <a:ext uri="{FF2B5EF4-FFF2-40B4-BE49-F238E27FC236}">
                  <a16:creationId xmlns:a16="http://schemas.microsoft.com/office/drawing/2014/main" id="{D89DA958-651D-0049-A549-A9D22E4941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53180" y="0"/>
              <a:ext cx="538821" cy="562898"/>
            </a:xfrm>
            <a:custGeom>
              <a:avLst/>
              <a:gdLst>
                <a:gd name="connsiteX0" fmla="*/ 21 w 538821"/>
                <a:gd name="connsiteY0" fmla="*/ 0 h 562898"/>
                <a:gd name="connsiteX1" fmla="*/ 538821 w 538821"/>
                <a:gd name="connsiteY1" fmla="*/ 0 h 562898"/>
                <a:gd name="connsiteX2" fmla="*/ 538821 w 538821"/>
                <a:gd name="connsiteY2" fmla="*/ 562898 h 562898"/>
                <a:gd name="connsiteX3" fmla="*/ 451422 w 538821"/>
                <a:gd name="connsiteY3" fmla="*/ 554087 h 562898"/>
                <a:gd name="connsiteX4" fmla="*/ 0 w 538821"/>
                <a:gd name="connsiteY4" fmla="*/ 211 h 562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821" h="562898">
                  <a:moveTo>
                    <a:pt x="21" y="0"/>
                  </a:moveTo>
                  <a:lnTo>
                    <a:pt x="538821" y="0"/>
                  </a:lnTo>
                  <a:lnTo>
                    <a:pt x="538821" y="562898"/>
                  </a:lnTo>
                  <a:lnTo>
                    <a:pt x="451422" y="554087"/>
                  </a:lnTo>
                  <a:cubicBezTo>
                    <a:pt x="193796" y="501369"/>
                    <a:pt x="0" y="273422"/>
                    <a:pt x="0" y="211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03" name="Straight Connector 66">
            <a:extLst>
              <a:ext uri="{FF2B5EF4-FFF2-40B4-BE49-F238E27FC236}">
                <a16:creationId xmlns:a16="http://schemas.microsoft.com/office/drawing/2014/main" id="{1FE039F1-6D47-C642-B506-452A83B0A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5150" y="6087110"/>
            <a:ext cx="1105834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53A37C65-F88E-4BCB-BE7E-8AD0FF2274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8874" y="1799224"/>
            <a:ext cx="4705349" cy="2544295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AA1B6056-E499-4402-8E84-BE3000A135A9}"/>
              </a:ext>
            </a:extLst>
          </p:cNvPr>
          <p:cNvSpPr txBox="1"/>
          <p:nvPr/>
        </p:nvSpPr>
        <p:spPr>
          <a:xfrm>
            <a:off x="1062181" y="4386383"/>
            <a:ext cx="3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94" name="CasellaDiTesto 93">
            <a:extLst>
              <a:ext uri="{FF2B5EF4-FFF2-40B4-BE49-F238E27FC236}">
                <a16:creationId xmlns:a16="http://schemas.microsoft.com/office/drawing/2014/main" id="{9ED99DFC-310C-4113-AEE6-1698C352D235}"/>
              </a:ext>
            </a:extLst>
          </p:cNvPr>
          <p:cNvSpPr txBox="1"/>
          <p:nvPr/>
        </p:nvSpPr>
        <p:spPr>
          <a:xfrm>
            <a:off x="1823670" y="4386383"/>
            <a:ext cx="3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96" name="CasellaDiTesto 95">
            <a:extLst>
              <a:ext uri="{FF2B5EF4-FFF2-40B4-BE49-F238E27FC236}">
                <a16:creationId xmlns:a16="http://schemas.microsoft.com/office/drawing/2014/main" id="{5E5E151C-0D92-4569-A18D-63CB21F277EC}"/>
              </a:ext>
            </a:extLst>
          </p:cNvPr>
          <p:cNvSpPr txBox="1"/>
          <p:nvPr/>
        </p:nvSpPr>
        <p:spPr>
          <a:xfrm>
            <a:off x="2636881" y="4308107"/>
            <a:ext cx="3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…</a:t>
            </a:r>
          </a:p>
        </p:txBody>
      </p:sp>
      <p:sp>
        <p:nvSpPr>
          <p:cNvPr id="104" name="CasellaDiTesto 103">
            <a:extLst>
              <a:ext uri="{FF2B5EF4-FFF2-40B4-BE49-F238E27FC236}">
                <a16:creationId xmlns:a16="http://schemas.microsoft.com/office/drawing/2014/main" id="{00B8888B-AA1A-4EE8-AE8B-107AD153F7D7}"/>
              </a:ext>
            </a:extLst>
          </p:cNvPr>
          <p:cNvSpPr txBox="1"/>
          <p:nvPr/>
        </p:nvSpPr>
        <p:spPr>
          <a:xfrm>
            <a:off x="4379964" y="4345708"/>
            <a:ext cx="3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7</a:t>
            </a:r>
          </a:p>
        </p:txBody>
      </p:sp>
      <p:sp>
        <p:nvSpPr>
          <p:cNvPr id="105" name="CasellaDiTesto 104">
            <a:extLst>
              <a:ext uri="{FF2B5EF4-FFF2-40B4-BE49-F238E27FC236}">
                <a16:creationId xmlns:a16="http://schemas.microsoft.com/office/drawing/2014/main" id="{307E5467-B6E4-4C93-82C2-17E0528F0188}"/>
              </a:ext>
            </a:extLst>
          </p:cNvPr>
          <p:cNvSpPr txBox="1"/>
          <p:nvPr/>
        </p:nvSpPr>
        <p:spPr>
          <a:xfrm>
            <a:off x="3509411" y="4389967"/>
            <a:ext cx="304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C9A4D7C3-14F1-44EC-8CB5-A4DC36576B7D}"/>
              </a:ext>
            </a:extLst>
          </p:cNvPr>
          <p:cNvGrpSpPr/>
          <p:nvPr/>
        </p:nvGrpSpPr>
        <p:grpSpPr>
          <a:xfrm>
            <a:off x="6096000" y="1893384"/>
            <a:ext cx="4921742" cy="2272244"/>
            <a:chOff x="6096000" y="1611246"/>
            <a:chExt cx="4921742" cy="2272244"/>
          </a:xfrm>
        </p:grpSpPr>
        <p:sp>
          <p:nvSpPr>
            <p:cNvPr id="46" name="CasellaDiTesto 45">
              <a:extLst>
                <a:ext uri="{FF2B5EF4-FFF2-40B4-BE49-F238E27FC236}">
                  <a16:creationId xmlns:a16="http://schemas.microsoft.com/office/drawing/2014/main" id="{6596C1D8-DBA0-495B-BB78-0ACB5D75FBE0}"/>
                </a:ext>
              </a:extLst>
            </p:cNvPr>
            <p:cNvSpPr txBox="1"/>
            <p:nvPr/>
          </p:nvSpPr>
          <p:spPr>
            <a:xfrm>
              <a:off x="6442925" y="1611246"/>
              <a:ext cx="4520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7 partecipanti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sp>
          <p:nvSpPr>
            <p:cNvPr id="106" name="Google Shape;780;p50">
              <a:extLst>
                <a:ext uri="{FF2B5EF4-FFF2-40B4-BE49-F238E27FC236}">
                  <a16:creationId xmlns:a16="http://schemas.microsoft.com/office/drawing/2014/main" id="{075DF8F3-95AE-47D4-929A-56D498682757}"/>
                </a:ext>
              </a:extLst>
            </p:cNvPr>
            <p:cNvSpPr/>
            <p:nvPr/>
          </p:nvSpPr>
          <p:spPr>
            <a:xfrm>
              <a:off x="6123363" y="1611246"/>
              <a:ext cx="319561" cy="336908"/>
            </a:xfrm>
            <a:custGeom>
              <a:avLst/>
              <a:gdLst/>
              <a:ahLst/>
              <a:cxnLst/>
              <a:rect l="l" t="t" r="r" b="b"/>
              <a:pathLst>
                <a:path w="15290" h="16120" extrusionOk="0">
                  <a:moveTo>
                    <a:pt x="7645" y="1"/>
                  </a:moveTo>
                  <a:lnTo>
                    <a:pt x="7303" y="25"/>
                  </a:lnTo>
                  <a:lnTo>
                    <a:pt x="7010" y="98"/>
                  </a:lnTo>
                  <a:lnTo>
                    <a:pt x="6766" y="172"/>
                  </a:lnTo>
                  <a:lnTo>
                    <a:pt x="6546" y="294"/>
                  </a:lnTo>
                  <a:lnTo>
                    <a:pt x="6351" y="391"/>
                  </a:lnTo>
                  <a:lnTo>
                    <a:pt x="6204" y="538"/>
                  </a:lnTo>
                  <a:lnTo>
                    <a:pt x="6058" y="660"/>
                  </a:lnTo>
                  <a:lnTo>
                    <a:pt x="5960" y="782"/>
                  </a:lnTo>
                  <a:lnTo>
                    <a:pt x="5569" y="856"/>
                  </a:lnTo>
                  <a:lnTo>
                    <a:pt x="5203" y="978"/>
                  </a:lnTo>
                  <a:lnTo>
                    <a:pt x="4885" y="1149"/>
                  </a:lnTo>
                  <a:lnTo>
                    <a:pt x="4617" y="1320"/>
                  </a:lnTo>
                  <a:lnTo>
                    <a:pt x="4372" y="1539"/>
                  </a:lnTo>
                  <a:lnTo>
                    <a:pt x="4177" y="1759"/>
                  </a:lnTo>
                  <a:lnTo>
                    <a:pt x="4030" y="2028"/>
                  </a:lnTo>
                  <a:lnTo>
                    <a:pt x="3908" y="2296"/>
                  </a:lnTo>
                  <a:lnTo>
                    <a:pt x="3811" y="2565"/>
                  </a:lnTo>
                  <a:lnTo>
                    <a:pt x="3737" y="2834"/>
                  </a:lnTo>
                  <a:lnTo>
                    <a:pt x="3689" y="3127"/>
                  </a:lnTo>
                  <a:lnTo>
                    <a:pt x="3640" y="3420"/>
                  </a:lnTo>
                  <a:lnTo>
                    <a:pt x="3640" y="3713"/>
                  </a:lnTo>
                  <a:lnTo>
                    <a:pt x="3640" y="3982"/>
                  </a:lnTo>
                  <a:lnTo>
                    <a:pt x="3689" y="4495"/>
                  </a:lnTo>
                  <a:lnTo>
                    <a:pt x="3689" y="4519"/>
                  </a:lnTo>
                  <a:lnTo>
                    <a:pt x="3566" y="4568"/>
                  </a:lnTo>
                  <a:lnTo>
                    <a:pt x="3469" y="4666"/>
                  </a:lnTo>
                  <a:lnTo>
                    <a:pt x="3395" y="4812"/>
                  </a:lnTo>
                  <a:lnTo>
                    <a:pt x="3322" y="4983"/>
                  </a:lnTo>
                  <a:lnTo>
                    <a:pt x="3273" y="5178"/>
                  </a:lnTo>
                  <a:lnTo>
                    <a:pt x="3249" y="5398"/>
                  </a:lnTo>
                  <a:lnTo>
                    <a:pt x="3224" y="5642"/>
                  </a:lnTo>
                  <a:lnTo>
                    <a:pt x="3249" y="5887"/>
                  </a:lnTo>
                  <a:lnTo>
                    <a:pt x="3298" y="6155"/>
                  </a:lnTo>
                  <a:lnTo>
                    <a:pt x="3347" y="6400"/>
                  </a:lnTo>
                  <a:lnTo>
                    <a:pt x="3444" y="6619"/>
                  </a:lnTo>
                  <a:lnTo>
                    <a:pt x="3542" y="6790"/>
                  </a:lnTo>
                  <a:lnTo>
                    <a:pt x="3640" y="6961"/>
                  </a:lnTo>
                  <a:lnTo>
                    <a:pt x="3762" y="7059"/>
                  </a:lnTo>
                  <a:lnTo>
                    <a:pt x="3884" y="7132"/>
                  </a:lnTo>
                  <a:lnTo>
                    <a:pt x="4030" y="7132"/>
                  </a:lnTo>
                  <a:lnTo>
                    <a:pt x="4104" y="7108"/>
                  </a:lnTo>
                  <a:lnTo>
                    <a:pt x="4275" y="7523"/>
                  </a:lnTo>
                  <a:lnTo>
                    <a:pt x="4494" y="7889"/>
                  </a:lnTo>
                  <a:lnTo>
                    <a:pt x="4714" y="8256"/>
                  </a:lnTo>
                  <a:lnTo>
                    <a:pt x="4983" y="8598"/>
                  </a:lnTo>
                  <a:lnTo>
                    <a:pt x="5252" y="8891"/>
                  </a:lnTo>
                  <a:lnTo>
                    <a:pt x="5545" y="9159"/>
                  </a:lnTo>
                  <a:lnTo>
                    <a:pt x="5862" y="9404"/>
                  </a:lnTo>
                  <a:lnTo>
                    <a:pt x="6180" y="9623"/>
                  </a:lnTo>
                  <a:lnTo>
                    <a:pt x="6180" y="10698"/>
                  </a:lnTo>
                  <a:lnTo>
                    <a:pt x="5667" y="10747"/>
                  </a:lnTo>
                  <a:lnTo>
                    <a:pt x="5081" y="10845"/>
                  </a:lnTo>
                  <a:lnTo>
                    <a:pt x="4519" y="10967"/>
                  </a:lnTo>
                  <a:lnTo>
                    <a:pt x="3957" y="11089"/>
                  </a:lnTo>
                  <a:lnTo>
                    <a:pt x="3420" y="11260"/>
                  </a:lnTo>
                  <a:lnTo>
                    <a:pt x="2931" y="11455"/>
                  </a:lnTo>
                  <a:lnTo>
                    <a:pt x="2467" y="11675"/>
                  </a:lnTo>
                  <a:lnTo>
                    <a:pt x="2028" y="11919"/>
                  </a:lnTo>
                  <a:lnTo>
                    <a:pt x="1637" y="12188"/>
                  </a:lnTo>
                  <a:lnTo>
                    <a:pt x="1271" y="12456"/>
                  </a:lnTo>
                  <a:lnTo>
                    <a:pt x="953" y="12774"/>
                  </a:lnTo>
                  <a:lnTo>
                    <a:pt x="684" y="13116"/>
                  </a:lnTo>
                  <a:lnTo>
                    <a:pt x="440" y="13458"/>
                  </a:lnTo>
                  <a:lnTo>
                    <a:pt x="269" y="13849"/>
                  </a:lnTo>
                  <a:lnTo>
                    <a:pt x="123" y="14239"/>
                  </a:lnTo>
                  <a:lnTo>
                    <a:pt x="49" y="14679"/>
                  </a:lnTo>
                  <a:lnTo>
                    <a:pt x="1" y="15119"/>
                  </a:lnTo>
                  <a:lnTo>
                    <a:pt x="49" y="15167"/>
                  </a:lnTo>
                  <a:lnTo>
                    <a:pt x="245" y="15265"/>
                  </a:lnTo>
                  <a:lnTo>
                    <a:pt x="416" y="15338"/>
                  </a:lnTo>
                  <a:lnTo>
                    <a:pt x="636" y="15436"/>
                  </a:lnTo>
                  <a:lnTo>
                    <a:pt x="904" y="15534"/>
                  </a:lnTo>
                  <a:lnTo>
                    <a:pt x="1271" y="15607"/>
                  </a:lnTo>
                  <a:lnTo>
                    <a:pt x="1710" y="15705"/>
                  </a:lnTo>
                  <a:lnTo>
                    <a:pt x="2223" y="15802"/>
                  </a:lnTo>
                  <a:lnTo>
                    <a:pt x="2834" y="15876"/>
                  </a:lnTo>
                  <a:lnTo>
                    <a:pt x="3566" y="15973"/>
                  </a:lnTo>
                  <a:lnTo>
                    <a:pt x="4397" y="16022"/>
                  </a:lnTo>
                  <a:lnTo>
                    <a:pt x="5325" y="16071"/>
                  </a:lnTo>
                  <a:lnTo>
                    <a:pt x="6399" y="16096"/>
                  </a:lnTo>
                  <a:lnTo>
                    <a:pt x="7621" y="16120"/>
                  </a:lnTo>
                  <a:lnTo>
                    <a:pt x="8817" y="16096"/>
                  </a:lnTo>
                  <a:lnTo>
                    <a:pt x="9892" y="16071"/>
                  </a:lnTo>
                  <a:lnTo>
                    <a:pt x="10844" y="16022"/>
                  </a:lnTo>
                  <a:lnTo>
                    <a:pt x="11675" y="15973"/>
                  </a:lnTo>
                  <a:lnTo>
                    <a:pt x="12408" y="15876"/>
                  </a:lnTo>
                  <a:lnTo>
                    <a:pt x="13018" y="15802"/>
                  </a:lnTo>
                  <a:lnTo>
                    <a:pt x="13555" y="15705"/>
                  </a:lnTo>
                  <a:lnTo>
                    <a:pt x="13995" y="15607"/>
                  </a:lnTo>
                  <a:lnTo>
                    <a:pt x="14361" y="15534"/>
                  </a:lnTo>
                  <a:lnTo>
                    <a:pt x="14654" y="15436"/>
                  </a:lnTo>
                  <a:lnTo>
                    <a:pt x="14874" y="15338"/>
                  </a:lnTo>
                  <a:lnTo>
                    <a:pt x="15045" y="15265"/>
                  </a:lnTo>
                  <a:lnTo>
                    <a:pt x="15216" y="15167"/>
                  </a:lnTo>
                  <a:lnTo>
                    <a:pt x="15289" y="15119"/>
                  </a:lnTo>
                  <a:lnTo>
                    <a:pt x="15241" y="14655"/>
                  </a:lnTo>
                  <a:lnTo>
                    <a:pt x="15167" y="14215"/>
                  </a:lnTo>
                  <a:lnTo>
                    <a:pt x="15045" y="13800"/>
                  </a:lnTo>
                  <a:lnTo>
                    <a:pt x="14874" y="13409"/>
                  </a:lnTo>
                  <a:lnTo>
                    <a:pt x="14630" y="13043"/>
                  </a:lnTo>
                  <a:lnTo>
                    <a:pt x="14361" y="12701"/>
                  </a:lnTo>
                  <a:lnTo>
                    <a:pt x="14044" y="12408"/>
                  </a:lnTo>
                  <a:lnTo>
                    <a:pt x="13678" y="12115"/>
                  </a:lnTo>
                  <a:lnTo>
                    <a:pt x="13287" y="11846"/>
                  </a:lnTo>
                  <a:lnTo>
                    <a:pt x="12847" y="11626"/>
                  </a:lnTo>
                  <a:lnTo>
                    <a:pt x="12359" y="11406"/>
                  </a:lnTo>
                  <a:lnTo>
                    <a:pt x="11846" y="11235"/>
                  </a:lnTo>
                  <a:lnTo>
                    <a:pt x="11284" y="11064"/>
                  </a:lnTo>
                  <a:lnTo>
                    <a:pt x="10698" y="10942"/>
                  </a:lnTo>
                  <a:lnTo>
                    <a:pt x="10063" y="10820"/>
                  </a:lnTo>
                  <a:lnTo>
                    <a:pt x="9428" y="10747"/>
                  </a:lnTo>
                  <a:lnTo>
                    <a:pt x="9110" y="10722"/>
                  </a:lnTo>
                  <a:lnTo>
                    <a:pt x="9110" y="9623"/>
                  </a:lnTo>
                  <a:lnTo>
                    <a:pt x="9428" y="9404"/>
                  </a:lnTo>
                  <a:lnTo>
                    <a:pt x="9745" y="9159"/>
                  </a:lnTo>
                  <a:lnTo>
                    <a:pt x="10039" y="8891"/>
                  </a:lnTo>
                  <a:lnTo>
                    <a:pt x="10332" y="8598"/>
                  </a:lnTo>
                  <a:lnTo>
                    <a:pt x="10576" y="8256"/>
                  </a:lnTo>
                  <a:lnTo>
                    <a:pt x="10796" y="7889"/>
                  </a:lnTo>
                  <a:lnTo>
                    <a:pt x="11015" y="7523"/>
                  </a:lnTo>
                  <a:lnTo>
                    <a:pt x="11186" y="7108"/>
                  </a:lnTo>
                  <a:lnTo>
                    <a:pt x="11260" y="7132"/>
                  </a:lnTo>
                  <a:lnTo>
                    <a:pt x="11406" y="7132"/>
                  </a:lnTo>
                  <a:lnTo>
                    <a:pt x="11528" y="7059"/>
                  </a:lnTo>
                  <a:lnTo>
                    <a:pt x="11650" y="6961"/>
                  </a:lnTo>
                  <a:lnTo>
                    <a:pt x="11748" y="6790"/>
                  </a:lnTo>
                  <a:lnTo>
                    <a:pt x="11846" y="6619"/>
                  </a:lnTo>
                  <a:lnTo>
                    <a:pt x="11944" y="6400"/>
                  </a:lnTo>
                  <a:lnTo>
                    <a:pt x="11992" y="6155"/>
                  </a:lnTo>
                  <a:lnTo>
                    <a:pt x="12041" y="5887"/>
                  </a:lnTo>
                  <a:lnTo>
                    <a:pt x="12066" y="5642"/>
                  </a:lnTo>
                  <a:lnTo>
                    <a:pt x="12041" y="5398"/>
                  </a:lnTo>
                  <a:lnTo>
                    <a:pt x="12017" y="5203"/>
                  </a:lnTo>
                  <a:lnTo>
                    <a:pt x="11968" y="5007"/>
                  </a:lnTo>
                  <a:lnTo>
                    <a:pt x="11919" y="4836"/>
                  </a:lnTo>
                  <a:lnTo>
                    <a:pt x="11846" y="4690"/>
                  </a:lnTo>
                  <a:lnTo>
                    <a:pt x="11748" y="4592"/>
                  </a:lnTo>
                  <a:lnTo>
                    <a:pt x="11626" y="4519"/>
                  </a:lnTo>
                  <a:lnTo>
                    <a:pt x="11699" y="4153"/>
                  </a:lnTo>
                  <a:lnTo>
                    <a:pt x="11724" y="3811"/>
                  </a:lnTo>
                  <a:lnTo>
                    <a:pt x="11724" y="3493"/>
                  </a:lnTo>
                  <a:lnTo>
                    <a:pt x="11724" y="3200"/>
                  </a:lnTo>
                  <a:lnTo>
                    <a:pt x="11699" y="2907"/>
                  </a:lnTo>
                  <a:lnTo>
                    <a:pt x="11650" y="2638"/>
                  </a:lnTo>
                  <a:lnTo>
                    <a:pt x="11577" y="2394"/>
                  </a:lnTo>
                  <a:lnTo>
                    <a:pt x="11504" y="2150"/>
                  </a:lnTo>
                  <a:lnTo>
                    <a:pt x="11406" y="1930"/>
                  </a:lnTo>
                  <a:lnTo>
                    <a:pt x="11309" y="1710"/>
                  </a:lnTo>
                  <a:lnTo>
                    <a:pt x="11186" y="1515"/>
                  </a:lnTo>
                  <a:lnTo>
                    <a:pt x="11040" y="1344"/>
                  </a:lnTo>
                  <a:lnTo>
                    <a:pt x="10893" y="1173"/>
                  </a:lnTo>
                  <a:lnTo>
                    <a:pt x="10747" y="1026"/>
                  </a:lnTo>
                  <a:lnTo>
                    <a:pt x="10429" y="758"/>
                  </a:lnTo>
                  <a:lnTo>
                    <a:pt x="10063" y="562"/>
                  </a:lnTo>
                  <a:lnTo>
                    <a:pt x="9697" y="367"/>
                  </a:lnTo>
                  <a:lnTo>
                    <a:pt x="9330" y="245"/>
                  </a:lnTo>
                  <a:lnTo>
                    <a:pt x="8964" y="147"/>
                  </a:lnTo>
                  <a:lnTo>
                    <a:pt x="8598" y="74"/>
                  </a:lnTo>
                  <a:lnTo>
                    <a:pt x="8256" y="25"/>
                  </a:lnTo>
                  <a:lnTo>
                    <a:pt x="7938" y="1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9D98624B-C87A-4FA8-A916-679EFDF082FE}"/>
                </a:ext>
              </a:extLst>
            </p:cNvPr>
            <p:cNvSpPr txBox="1"/>
            <p:nvPr/>
          </p:nvSpPr>
          <p:spPr>
            <a:xfrm>
              <a:off x="6442924" y="2650341"/>
              <a:ext cx="3537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Font piccolo (2.5)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it-IT" dirty="0"/>
                <a:t>Font medio (3.0)</a:t>
              </a:r>
            </a:p>
          </p:txBody>
        </p:sp>
        <p:sp>
          <p:nvSpPr>
            <p:cNvPr id="108" name="CasellaDiTesto 107">
              <a:extLst>
                <a:ext uri="{FF2B5EF4-FFF2-40B4-BE49-F238E27FC236}">
                  <a16:creationId xmlns:a16="http://schemas.microsoft.com/office/drawing/2014/main" id="{A672A3DD-7A76-480D-883D-BDB3286098CD}"/>
                </a:ext>
              </a:extLst>
            </p:cNvPr>
            <p:cNvSpPr txBox="1"/>
            <p:nvPr/>
          </p:nvSpPr>
          <p:spPr>
            <a:xfrm>
              <a:off x="6442925" y="2176819"/>
              <a:ext cx="45203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SimplyText VS Tecnica tradizionale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it-IT" dirty="0"/>
            </a:p>
          </p:txBody>
        </p:sp>
        <p:grpSp>
          <p:nvGrpSpPr>
            <p:cNvPr id="109" name="Google Shape;849;p50">
              <a:extLst>
                <a:ext uri="{FF2B5EF4-FFF2-40B4-BE49-F238E27FC236}">
                  <a16:creationId xmlns:a16="http://schemas.microsoft.com/office/drawing/2014/main" id="{0B13A405-5371-4EDD-956C-3D1423672A4F}"/>
                </a:ext>
              </a:extLst>
            </p:cNvPr>
            <p:cNvGrpSpPr/>
            <p:nvPr/>
          </p:nvGrpSpPr>
          <p:grpSpPr>
            <a:xfrm>
              <a:off x="6096000" y="2220643"/>
              <a:ext cx="346924" cy="336904"/>
              <a:chOff x="570875" y="4322250"/>
              <a:chExt cx="443300" cy="44332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10" name="Google Shape;850;p50">
                <a:extLst>
                  <a:ext uri="{FF2B5EF4-FFF2-40B4-BE49-F238E27FC236}">
                    <a16:creationId xmlns:a16="http://schemas.microsoft.com/office/drawing/2014/main" id="{4C935AF4-170D-41BC-8A09-0E9DC3F576D0}"/>
                  </a:ext>
                </a:extLst>
              </p:cNvPr>
              <p:cNvSpPr/>
              <p:nvPr/>
            </p:nvSpPr>
            <p:spPr>
              <a:xfrm>
                <a:off x="570875" y="4322250"/>
                <a:ext cx="443300" cy="443325"/>
              </a:xfrm>
              <a:custGeom>
                <a:avLst/>
                <a:gdLst/>
                <a:ahLst/>
                <a:cxnLst/>
                <a:rect l="l" t="t" r="r" b="b"/>
                <a:pathLst>
                  <a:path w="17732" h="17733" extrusionOk="0">
                    <a:moveTo>
                      <a:pt x="13091" y="2712"/>
                    </a:moveTo>
                    <a:lnTo>
                      <a:pt x="13286" y="2736"/>
                    </a:lnTo>
                    <a:lnTo>
                      <a:pt x="13506" y="2785"/>
                    </a:lnTo>
                    <a:lnTo>
                      <a:pt x="13702" y="2858"/>
                    </a:lnTo>
                    <a:lnTo>
                      <a:pt x="13873" y="2956"/>
                    </a:lnTo>
                    <a:lnTo>
                      <a:pt x="14068" y="3054"/>
                    </a:lnTo>
                    <a:lnTo>
                      <a:pt x="14239" y="3176"/>
                    </a:lnTo>
                    <a:lnTo>
                      <a:pt x="14410" y="3323"/>
                    </a:lnTo>
                    <a:lnTo>
                      <a:pt x="14556" y="3493"/>
                    </a:lnTo>
                    <a:lnTo>
                      <a:pt x="14679" y="3664"/>
                    </a:lnTo>
                    <a:lnTo>
                      <a:pt x="14776" y="3860"/>
                    </a:lnTo>
                    <a:lnTo>
                      <a:pt x="14874" y="4031"/>
                    </a:lnTo>
                    <a:lnTo>
                      <a:pt x="14947" y="4226"/>
                    </a:lnTo>
                    <a:lnTo>
                      <a:pt x="14996" y="4446"/>
                    </a:lnTo>
                    <a:lnTo>
                      <a:pt x="15021" y="4641"/>
                    </a:lnTo>
                    <a:lnTo>
                      <a:pt x="15021" y="4861"/>
                    </a:lnTo>
                    <a:lnTo>
                      <a:pt x="15021" y="5057"/>
                    </a:lnTo>
                    <a:lnTo>
                      <a:pt x="14996" y="5252"/>
                    </a:lnTo>
                    <a:lnTo>
                      <a:pt x="14947" y="5472"/>
                    </a:lnTo>
                    <a:lnTo>
                      <a:pt x="14874" y="5667"/>
                    </a:lnTo>
                    <a:lnTo>
                      <a:pt x="14776" y="5838"/>
                    </a:lnTo>
                    <a:lnTo>
                      <a:pt x="14679" y="6033"/>
                    </a:lnTo>
                    <a:lnTo>
                      <a:pt x="14556" y="6204"/>
                    </a:lnTo>
                    <a:lnTo>
                      <a:pt x="14410" y="6375"/>
                    </a:lnTo>
                    <a:lnTo>
                      <a:pt x="13433" y="7328"/>
                    </a:lnTo>
                    <a:lnTo>
                      <a:pt x="13311" y="7426"/>
                    </a:lnTo>
                    <a:lnTo>
                      <a:pt x="13189" y="7499"/>
                    </a:lnTo>
                    <a:lnTo>
                      <a:pt x="13042" y="7548"/>
                    </a:lnTo>
                    <a:lnTo>
                      <a:pt x="12871" y="7572"/>
                    </a:lnTo>
                    <a:lnTo>
                      <a:pt x="12725" y="7548"/>
                    </a:lnTo>
                    <a:lnTo>
                      <a:pt x="12578" y="7499"/>
                    </a:lnTo>
                    <a:lnTo>
                      <a:pt x="12456" y="7426"/>
                    </a:lnTo>
                    <a:lnTo>
                      <a:pt x="12334" y="7328"/>
                    </a:lnTo>
                    <a:lnTo>
                      <a:pt x="10405" y="5398"/>
                    </a:lnTo>
                    <a:lnTo>
                      <a:pt x="10307" y="5276"/>
                    </a:lnTo>
                    <a:lnTo>
                      <a:pt x="10234" y="5154"/>
                    </a:lnTo>
                    <a:lnTo>
                      <a:pt x="10185" y="5008"/>
                    </a:lnTo>
                    <a:lnTo>
                      <a:pt x="10160" y="4861"/>
                    </a:lnTo>
                    <a:lnTo>
                      <a:pt x="10185" y="4690"/>
                    </a:lnTo>
                    <a:lnTo>
                      <a:pt x="10234" y="4544"/>
                    </a:lnTo>
                    <a:lnTo>
                      <a:pt x="10307" y="4422"/>
                    </a:lnTo>
                    <a:lnTo>
                      <a:pt x="10405" y="4299"/>
                    </a:lnTo>
                    <a:lnTo>
                      <a:pt x="11357" y="3323"/>
                    </a:lnTo>
                    <a:lnTo>
                      <a:pt x="11528" y="3176"/>
                    </a:lnTo>
                    <a:lnTo>
                      <a:pt x="11699" y="3054"/>
                    </a:lnTo>
                    <a:lnTo>
                      <a:pt x="11894" y="2956"/>
                    </a:lnTo>
                    <a:lnTo>
                      <a:pt x="12065" y="2858"/>
                    </a:lnTo>
                    <a:lnTo>
                      <a:pt x="12261" y="2785"/>
                    </a:lnTo>
                    <a:lnTo>
                      <a:pt x="12481" y="2736"/>
                    </a:lnTo>
                    <a:lnTo>
                      <a:pt x="12676" y="2712"/>
                    </a:lnTo>
                    <a:close/>
                    <a:moveTo>
                      <a:pt x="8377" y="8867"/>
                    </a:moveTo>
                    <a:lnTo>
                      <a:pt x="8475" y="8891"/>
                    </a:lnTo>
                    <a:lnTo>
                      <a:pt x="8548" y="8915"/>
                    </a:lnTo>
                    <a:lnTo>
                      <a:pt x="8646" y="8964"/>
                    </a:lnTo>
                    <a:lnTo>
                      <a:pt x="8719" y="9013"/>
                    </a:lnTo>
                    <a:lnTo>
                      <a:pt x="8768" y="9086"/>
                    </a:lnTo>
                    <a:lnTo>
                      <a:pt x="8817" y="9184"/>
                    </a:lnTo>
                    <a:lnTo>
                      <a:pt x="8841" y="9257"/>
                    </a:lnTo>
                    <a:lnTo>
                      <a:pt x="8866" y="9355"/>
                    </a:lnTo>
                    <a:lnTo>
                      <a:pt x="8841" y="9453"/>
                    </a:lnTo>
                    <a:lnTo>
                      <a:pt x="8817" y="9550"/>
                    </a:lnTo>
                    <a:lnTo>
                      <a:pt x="8768" y="9624"/>
                    </a:lnTo>
                    <a:lnTo>
                      <a:pt x="8719" y="9697"/>
                    </a:lnTo>
                    <a:lnTo>
                      <a:pt x="6179" y="12237"/>
                    </a:lnTo>
                    <a:lnTo>
                      <a:pt x="6106" y="12310"/>
                    </a:lnTo>
                    <a:lnTo>
                      <a:pt x="6033" y="12359"/>
                    </a:lnTo>
                    <a:lnTo>
                      <a:pt x="5935" y="12383"/>
                    </a:lnTo>
                    <a:lnTo>
                      <a:pt x="5740" y="12383"/>
                    </a:lnTo>
                    <a:lnTo>
                      <a:pt x="5642" y="12359"/>
                    </a:lnTo>
                    <a:lnTo>
                      <a:pt x="5569" y="12310"/>
                    </a:lnTo>
                    <a:lnTo>
                      <a:pt x="5496" y="12237"/>
                    </a:lnTo>
                    <a:lnTo>
                      <a:pt x="5422" y="12164"/>
                    </a:lnTo>
                    <a:lnTo>
                      <a:pt x="5373" y="12090"/>
                    </a:lnTo>
                    <a:lnTo>
                      <a:pt x="5349" y="11993"/>
                    </a:lnTo>
                    <a:lnTo>
                      <a:pt x="5349" y="11895"/>
                    </a:lnTo>
                    <a:lnTo>
                      <a:pt x="5349" y="11797"/>
                    </a:lnTo>
                    <a:lnTo>
                      <a:pt x="5373" y="11700"/>
                    </a:lnTo>
                    <a:lnTo>
                      <a:pt x="5422" y="11626"/>
                    </a:lnTo>
                    <a:lnTo>
                      <a:pt x="5496" y="11553"/>
                    </a:lnTo>
                    <a:lnTo>
                      <a:pt x="8036" y="9013"/>
                    </a:lnTo>
                    <a:lnTo>
                      <a:pt x="8109" y="8964"/>
                    </a:lnTo>
                    <a:lnTo>
                      <a:pt x="8182" y="8915"/>
                    </a:lnTo>
                    <a:lnTo>
                      <a:pt x="8280" y="8891"/>
                    </a:lnTo>
                    <a:lnTo>
                      <a:pt x="8377" y="8867"/>
                    </a:lnTo>
                    <a:close/>
                    <a:moveTo>
                      <a:pt x="14825" y="1"/>
                    </a:moveTo>
                    <a:lnTo>
                      <a:pt x="14288" y="25"/>
                    </a:lnTo>
                    <a:lnTo>
                      <a:pt x="13751" y="50"/>
                    </a:lnTo>
                    <a:lnTo>
                      <a:pt x="13213" y="123"/>
                    </a:lnTo>
                    <a:lnTo>
                      <a:pt x="12676" y="245"/>
                    </a:lnTo>
                    <a:lnTo>
                      <a:pt x="12163" y="367"/>
                    </a:lnTo>
                    <a:lnTo>
                      <a:pt x="11675" y="538"/>
                    </a:lnTo>
                    <a:lnTo>
                      <a:pt x="11235" y="758"/>
                    </a:lnTo>
                    <a:lnTo>
                      <a:pt x="11015" y="856"/>
                    </a:lnTo>
                    <a:lnTo>
                      <a:pt x="10844" y="1002"/>
                    </a:lnTo>
                    <a:lnTo>
                      <a:pt x="10649" y="1124"/>
                    </a:lnTo>
                    <a:lnTo>
                      <a:pt x="10502" y="1271"/>
                    </a:lnTo>
                    <a:lnTo>
                      <a:pt x="5544" y="6229"/>
                    </a:lnTo>
                    <a:lnTo>
                      <a:pt x="391" y="6229"/>
                    </a:lnTo>
                    <a:lnTo>
                      <a:pt x="245" y="6253"/>
                    </a:lnTo>
                    <a:lnTo>
                      <a:pt x="147" y="6278"/>
                    </a:lnTo>
                    <a:lnTo>
                      <a:pt x="49" y="6327"/>
                    </a:lnTo>
                    <a:lnTo>
                      <a:pt x="0" y="6400"/>
                    </a:lnTo>
                    <a:lnTo>
                      <a:pt x="0" y="6473"/>
                    </a:lnTo>
                    <a:lnTo>
                      <a:pt x="25" y="6571"/>
                    </a:lnTo>
                    <a:lnTo>
                      <a:pt x="74" y="6668"/>
                    </a:lnTo>
                    <a:lnTo>
                      <a:pt x="171" y="6791"/>
                    </a:lnTo>
                    <a:lnTo>
                      <a:pt x="2589" y="9184"/>
                    </a:lnTo>
                    <a:lnTo>
                      <a:pt x="2272" y="9502"/>
                    </a:lnTo>
                    <a:lnTo>
                      <a:pt x="953" y="9746"/>
                    </a:lnTo>
                    <a:lnTo>
                      <a:pt x="806" y="9795"/>
                    </a:lnTo>
                    <a:lnTo>
                      <a:pt x="684" y="9843"/>
                    </a:lnTo>
                    <a:lnTo>
                      <a:pt x="611" y="9941"/>
                    </a:lnTo>
                    <a:lnTo>
                      <a:pt x="562" y="10014"/>
                    </a:lnTo>
                    <a:lnTo>
                      <a:pt x="562" y="10112"/>
                    </a:lnTo>
                    <a:lnTo>
                      <a:pt x="586" y="10234"/>
                    </a:lnTo>
                    <a:lnTo>
                      <a:pt x="635" y="10332"/>
                    </a:lnTo>
                    <a:lnTo>
                      <a:pt x="733" y="10454"/>
                    </a:lnTo>
                    <a:lnTo>
                      <a:pt x="7278" y="16999"/>
                    </a:lnTo>
                    <a:lnTo>
                      <a:pt x="7401" y="17097"/>
                    </a:lnTo>
                    <a:lnTo>
                      <a:pt x="7498" y="17146"/>
                    </a:lnTo>
                    <a:lnTo>
                      <a:pt x="7620" y="17170"/>
                    </a:lnTo>
                    <a:lnTo>
                      <a:pt x="7718" y="17170"/>
                    </a:lnTo>
                    <a:lnTo>
                      <a:pt x="7791" y="17122"/>
                    </a:lnTo>
                    <a:lnTo>
                      <a:pt x="7889" y="17048"/>
                    </a:lnTo>
                    <a:lnTo>
                      <a:pt x="7938" y="16926"/>
                    </a:lnTo>
                    <a:lnTo>
                      <a:pt x="7987" y="16780"/>
                    </a:lnTo>
                    <a:lnTo>
                      <a:pt x="8231" y="15461"/>
                    </a:lnTo>
                    <a:lnTo>
                      <a:pt x="8548" y="15143"/>
                    </a:lnTo>
                    <a:lnTo>
                      <a:pt x="10942" y="17561"/>
                    </a:lnTo>
                    <a:lnTo>
                      <a:pt x="11064" y="17659"/>
                    </a:lnTo>
                    <a:lnTo>
                      <a:pt x="11162" y="17708"/>
                    </a:lnTo>
                    <a:lnTo>
                      <a:pt x="11259" y="17732"/>
                    </a:lnTo>
                    <a:lnTo>
                      <a:pt x="11333" y="17732"/>
                    </a:lnTo>
                    <a:lnTo>
                      <a:pt x="11406" y="17683"/>
                    </a:lnTo>
                    <a:lnTo>
                      <a:pt x="11455" y="17586"/>
                    </a:lnTo>
                    <a:lnTo>
                      <a:pt x="11479" y="17488"/>
                    </a:lnTo>
                    <a:lnTo>
                      <a:pt x="11504" y="17341"/>
                    </a:lnTo>
                    <a:lnTo>
                      <a:pt x="11504" y="12188"/>
                    </a:lnTo>
                    <a:lnTo>
                      <a:pt x="16461" y="7230"/>
                    </a:lnTo>
                    <a:lnTo>
                      <a:pt x="16608" y="7084"/>
                    </a:lnTo>
                    <a:lnTo>
                      <a:pt x="16730" y="6888"/>
                    </a:lnTo>
                    <a:lnTo>
                      <a:pt x="16877" y="6693"/>
                    </a:lnTo>
                    <a:lnTo>
                      <a:pt x="16974" y="6498"/>
                    </a:lnTo>
                    <a:lnTo>
                      <a:pt x="17194" y="6058"/>
                    </a:lnTo>
                    <a:lnTo>
                      <a:pt x="17365" y="5569"/>
                    </a:lnTo>
                    <a:lnTo>
                      <a:pt x="17487" y="5057"/>
                    </a:lnTo>
                    <a:lnTo>
                      <a:pt x="17609" y="4519"/>
                    </a:lnTo>
                    <a:lnTo>
                      <a:pt x="17683" y="3982"/>
                    </a:lnTo>
                    <a:lnTo>
                      <a:pt x="17707" y="3445"/>
                    </a:lnTo>
                    <a:lnTo>
                      <a:pt x="17731" y="2907"/>
                    </a:lnTo>
                    <a:lnTo>
                      <a:pt x="17731" y="2419"/>
                    </a:lnTo>
                    <a:lnTo>
                      <a:pt x="17707" y="1955"/>
                    </a:lnTo>
                    <a:lnTo>
                      <a:pt x="17658" y="1515"/>
                    </a:lnTo>
                    <a:lnTo>
                      <a:pt x="17585" y="1149"/>
                    </a:lnTo>
                    <a:lnTo>
                      <a:pt x="17512" y="831"/>
                    </a:lnTo>
                    <a:lnTo>
                      <a:pt x="17414" y="587"/>
                    </a:lnTo>
                    <a:lnTo>
                      <a:pt x="17341" y="489"/>
                    </a:lnTo>
                    <a:lnTo>
                      <a:pt x="17292" y="441"/>
                    </a:lnTo>
                    <a:lnTo>
                      <a:pt x="17243" y="392"/>
                    </a:lnTo>
                    <a:lnTo>
                      <a:pt x="17145" y="318"/>
                    </a:lnTo>
                    <a:lnTo>
                      <a:pt x="16901" y="221"/>
                    </a:lnTo>
                    <a:lnTo>
                      <a:pt x="16584" y="148"/>
                    </a:lnTo>
                    <a:lnTo>
                      <a:pt x="16217" y="74"/>
                    </a:lnTo>
                    <a:lnTo>
                      <a:pt x="15778" y="25"/>
                    </a:lnTo>
                    <a:lnTo>
                      <a:pt x="15314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851;p50">
                <a:extLst>
                  <a:ext uri="{FF2B5EF4-FFF2-40B4-BE49-F238E27FC236}">
                    <a16:creationId xmlns:a16="http://schemas.microsoft.com/office/drawing/2014/main" id="{0E5BAEAA-86C2-4E07-BF93-0F94B193D835}"/>
                  </a:ext>
                </a:extLst>
              </p:cNvPr>
              <p:cNvSpPr/>
              <p:nvPr/>
            </p:nvSpPr>
            <p:spPr>
              <a:xfrm>
                <a:off x="597725" y="4665400"/>
                <a:ext cx="73300" cy="73300"/>
              </a:xfrm>
              <a:custGeom>
                <a:avLst/>
                <a:gdLst/>
                <a:ahLst/>
                <a:cxnLst/>
                <a:rect l="l" t="t" r="r" b="b"/>
                <a:pathLst>
                  <a:path w="2932" h="2932" extrusionOk="0">
                    <a:moveTo>
                      <a:pt x="2028" y="1"/>
                    </a:moveTo>
                    <a:lnTo>
                      <a:pt x="1857" y="25"/>
                    </a:lnTo>
                    <a:lnTo>
                      <a:pt x="1686" y="74"/>
                    </a:lnTo>
                    <a:lnTo>
                      <a:pt x="1515" y="147"/>
                    </a:lnTo>
                    <a:lnTo>
                      <a:pt x="1369" y="269"/>
                    </a:lnTo>
                    <a:lnTo>
                      <a:pt x="1222" y="489"/>
                    </a:lnTo>
                    <a:lnTo>
                      <a:pt x="1002" y="831"/>
                    </a:lnTo>
                    <a:lnTo>
                      <a:pt x="563" y="1735"/>
                    </a:lnTo>
                    <a:lnTo>
                      <a:pt x="172" y="2565"/>
                    </a:lnTo>
                    <a:lnTo>
                      <a:pt x="1" y="2932"/>
                    </a:lnTo>
                    <a:lnTo>
                      <a:pt x="1" y="2932"/>
                    </a:lnTo>
                    <a:lnTo>
                      <a:pt x="367" y="2761"/>
                    </a:lnTo>
                    <a:lnTo>
                      <a:pt x="1198" y="2370"/>
                    </a:lnTo>
                    <a:lnTo>
                      <a:pt x="2101" y="1930"/>
                    </a:lnTo>
                    <a:lnTo>
                      <a:pt x="2443" y="1710"/>
                    </a:lnTo>
                    <a:lnTo>
                      <a:pt x="2663" y="1564"/>
                    </a:lnTo>
                    <a:lnTo>
                      <a:pt x="2785" y="1417"/>
                    </a:lnTo>
                    <a:lnTo>
                      <a:pt x="2858" y="1246"/>
                    </a:lnTo>
                    <a:lnTo>
                      <a:pt x="2907" y="1075"/>
                    </a:lnTo>
                    <a:lnTo>
                      <a:pt x="2932" y="904"/>
                    </a:lnTo>
                    <a:lnTo>
                      <a:pt x="2907" y="733"/>
                    </a:lnTo>
                    <a:lnTo>
                      <a:pt x="2858" y="562"/>
                    </a:lnTo>
                    <a:lnTo>
                      <a:pt x="2785" y="416"/>
                    </a:lnTo>
                    <a:lnTo>
                      <a:pt x="2663" y="269"/>
                    </a:lnTo>
                    <a:lnTo>
                      <a:pt x="2517" y="147"/>
                    </a:lnTo>
                    <a:lnTo>
                      <a:pt x="2370" y="74"/>
                    </a:lnTo>
                    <a:lnTo>
                      <a:pt x="2199" y="25"/>
                    </a:lnTo>
                    <a:lnTo>
                      <a:pt x="2028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852;p50">
                <a:extLst>
                  <a:ext uri="{FF2B5EF4-FFF2-40B4-BE49-F238E27FC236}">
                    <a16:creationId xmlns:a16="http://schemas.microsoft.com/office/drawing/2014/main" id="{28D298EA-3FEA-4F39-A533-F3885CDEE8C9}"/>
                  </a:ext>
                </a:extLst>
              </p:cNvPr>
              <p:cNvSpPr/>
              <p:nvPr/>
            </p:nvSpPr>
            <p:spPr>
              <a:xfrm>
                <a:off x="654525" y="4708150"/>
                <a:ext cx="47025" cy="47025"/>
              </a:xfrm>
              <a:custGeom>
                <a:avLst/>
                <a:gdLst/>
                <a:ahLst/>
                <a:cxnLst/>
                <a:rect l="l" t="t" r="r" b="b"/>
                <a:pathLst>
                  <a:path w="1881" h="1881" extrusionOk="0">
                    <a:moveTo>
                      <a:pt x="1124" y="0"/>
                    </a:moveTo>
                    <a:lnTo>
                      <a:pt x="977" y="25"/>
                    </a:lnTo>
                    <a:lnTo>
                      <a:pt x="831" y="74"/>
                    </a:lnTo>
                    <a:lnTo>
                      <a:pt x="709" y="147"/>
                    </a:lnTo>
                    <a:lnTo>
                      <a:pt x="586" y="245"/>
                    </a:lnTo>
                    <a:lnTo>
                      <a:pt x="464" y="391"/>
                    </a:lnTo>
                    <a:lnTo>
                      <a:pt x="367" y="611"/>
                    </a:lnTo>
                    <a:lnTo>
                      <a:pt x="269" y="880"/>
                    </a:lnTo>
                    <a:lnTo>
                      <a:pt x="171" y="1173"/>
                    </a:lnTo>
                    <a:lnTo>
                      <a:pt x="49" y="1686"/>
                    </a:lnTo>
                    <a:lnTo>
                      <a:pt x="0" y="1881"/>
                    </a:lnTo>
                    <a:lnTo>
                      <a:pt x="0" y="1881"/>
                    </a:lnTo>
                    <a:lnTo>
                      <a:pt x="220" y="1857"/>
                    </a:lnTo>
                    <a:lnTo>
                      <a:pt x="733" y="1710"/>
                    </a:lnTo>
                    <a:lnTo>
                      <a:pt x="1002" y="1637"/>
                    </a:lnTo>
                    <a:lnTo>
                      <a:pt x="1270" y="1539"/>
                    </a:lnTo>
                    <a:lnTo>
                      <a:pt x="1515" y="1417"/>
                    </a:lnTo>
                    <a:lnTo>
                      <a:pt x="1661" y="1319"/>
                    </a:lnTo>
                    <a:lnTo>
                      <a:pt x="1759" y="1197"/>
                    </a:lnTo>
                    <a:lnTo>
                      <a:pt x="1832" y="1051"/>
                    </a:lnTo>
                    <a:lnTo>
                      <a:pt x="1881" y="928"/>
                    </a:lnTo>
                    <a:lnTo>
                      <a:pt x="1881" y="782"/>
                    </a:lnTo>
                    <a:lnTo>
                      <a:pt x="1881" y="635"/>
                    </a:lnTo>
                    <a:lnTo>
                      <a:pt x="1832" y="489"/>
                    </a:lnTo>
                    <a:lnTo>
                      <a:pt x="1759" y="367"/>
                    </a:lnTo>
                    <a:lnTo>
                      <a:pt x="1661" y="245"/>
                    </a:lnTo>
                    <a:lnTo>
                      <a:pt x="1539" y="147"/>
                    </a:lnTo>
                    <a:lnTo>
                      <a:pt x="1417" y="74"/>
                    </a:lnTo>
                    <a:lnTo>
                      <a:pt x="1270" y="25"/>
                    </a:lnTo>
                    <a:lnTo>
                      <a:pt x="112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853;p50">
                <a:extLst>
                  <a:ext uri="{FF2B5EF4-FFF2-40B4-BE49-F238E27FC236}">
                    <a16:creationId xmlns:a16="http://schemas.microsoft.com/office/drawing/2014/main" id="{81D6FD36-20DC-4457-A8F9-AF24D986CC3F}"/>
                  </a:ext>
                </a:extLst>
              </p:cNvPr>
              <p:cNvSpPr/>
              <p:nvPr/>
            </p:nvSpPr>
            <p:spPr>
              <a:xfrm>
                <a:off x="581250" y="4634875"/>
                <a:ext cx="47050" cy="4705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882" extrusionOk="0">
                    <a:moveTo>
                      <a:pt x="953" y="1"/>
                    </a:moveTo>
                    <a:lnTo>
                      <a:pt x="831" y="49"/>
                    </a:lnTo>
                    <a:lnTo>
                      <a:pt x="684" y="123"/>
                    </a:lnTo>
                    <a:lnTo>
                      <a:pt x="562" y="220"/>
                    </a:lnTo>
                    <a:lnTo>
                      <a:pt x="465" y="367"/>
                    </a:lnTo>
                    <a:lnTo>
                      <a:pt x="342" y="611"/>
                    </a:lnTo>
                    <a:lnTo>
                      <a:pt x="245" y="880"/>
                    </a:lnTo>
                    <a:lnTo>
                      <a:pt x="171" y="1148"/>
                    </a:lnTo>
                    <a:lnTo>
                      <a:pt x="25" y="1661"/>
                    </a:lnTo>
                    <a:lnTo>
                      <a:pt x="1" y="1881"/>
                    </a:lnTo>
                    <a:lnTo>
                      <a:pt x="196" y="1832"/>
                    </a:lnTo>
                    <a:lnTo>
                      <a:pt x="709" y="1710"/>
                    </a:lnTo>
                    <a:lnTo>
                      <a:pt x="1002" y="1613"/>
                    </a:lnTo>
                    <a:lnTo>
                      <a:pt x="1271" y="1515"/>
                    </a:lnTo>
                    <a:lnTo>
                      <a:pt x="1490" y="1417"/>
                    </a:lnTo>
                    <a:lnTo>
                      <a:pt x="1637" y="1295"/>
                    </a:lnTo>
                    <a:lnTo>
                      <a:pt x="1735" y="1173"/>
                    </a:lnTo>
                    <a:lnTo>
                      <a:pt x="1808" y="1051"/>
                    </a:lnTo>
                    <a:lnTo>
                      <a:pt x="1857" y="904"/>
                    </a:lnTo>
                    <a:lnTo>
                      <a:pt x="1881" y="758"/>
                    </a:lnTo>
                    <a:lnTo>
                      <a:pt x="1857" y="611"/>
                    </a:lnTo>
                    <a:lnTo>
                      <a:pt x="1808" y="465"/>
                    </a:lnTo>
                    <a:lnTo>
                      <a:pt x="1735" y="343"/>
                    </a:lnTo>
                    <a:lnTo>
                      <a:pt x="1637" y="220"/>
                    </a:lnTo>
                    <a:lnTo>
                      <a:pt x="1515" y="123"/>
                    </a:lnTo>
                    <a:lnTo>
                      <a:pt x="1393" y="49"/>
                    </a:lnTo>
                    <a:lnTo>
                      <a:pt x="1246" y="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" name="Google Shape;738;p50">
              <a:extLst>
                <a:ext uri="{FF2B5EF4-FFF2-40B4-BE49-F238E27FC236}">
                  <a16:creationId xmlns:a16="http://schemas.microsoft.com/office/drawing/2014/main" id="{FD9B67BE-A69B-4E28-B630-6CDEC9B6C3CC}"/>
                </a:ext>
              </a:extLst>
            </p:cNvPr>
            <p:cNvSpPr/>
            <p:nvPr/>
          </p:nvSpPr>
          <p:spPr>
            <a:xfrm>
              <a:off x="6161464" y="3529050"/>
              <a:ext cx="335905" cy="335884"/>
            </a:xfrm>
            <a:custGeom>
              <a:avLst/>
              <a:gdLst/>
              <a:ahLst/>
              <a:cxnLst/>
              <a:rect l="l" t="t" r="r" b="b"/>
              <a:pathLst>
                <a:path w="16072" h="16071" extrusionOk="0">
                  <a:moveTo>
                    <a:pt x="8036" y="0"/>
                  </a:moveTo>
                  <a:lnTo>
                    <a:pt x="7938" y="24"/>
                  </a:lnTo>
                  <a:lnTo>
                    <a:pt x="7792" y="98"/>
                  </a:lnTo>
                  <a:lnTo>
                    <a:pt x="7328" y="366"/>
                  </a:lnTo>
                  <a:lnTo>
                    <a:pt x="7059" y="537"/>
                  </a:lnTo>
                  <a:lnTo>
                    <a:pt x="6766" y="757"/>
                  </a:lnTo>
                  <a:lnTo>
                    <a:pt x="6448" y="977"/>
                  </a:lnTo>
                  <a:lnTo>
                    <a:pt x="6155" y="1246"/>
                  </a:lnTo>
                  <a:lnTo>
                    <a:pt x="5887" y="1514"/>
                  </a:lnTo>
                  <a:lnTo>
                    <a:pt x="5643" y="1807"/>
                  </a:lnTo>
                  <a:lnTo>
                    <a:pt x="5447" y="2100"/>
                  </a:lnTo>
                  <a:lnTo>
                    <a:pt x="5374" y="2247"/>
                  </a:lnTo>
                  <a:lnTo>
                    <a:pt x="5325" y="2418"/>
                  </a:lnTo>
                  <a:lnTo>
                    <a:pt x="5276" y="2564"/>
                  </a:lnTo>
                  <a:lnTo>
                    <a:pt x="5252" y="2711"/>
                  </a:lnTo>
                  <a:lnTo>
                    <a:pt x="5252" y="2858"/>
                  </a:lnTo>
                  <a:lnTo>
                    <a:pt x="5276" y="3029"/>
                  </a:lnTo>
                  <a:lnTo>
                    <a:pt x="5325" y="3175"/>
                  </a:lnTo>
                  <a:lnTo>
                    <a:pt x="5398" y="3322"/>
                  </a:lnTo>
                  <a:lnTo>
                    <a:pt x="5496" y="3468"/>
                  </a:lnTo>
                  <a:lnTo>
                    <a:pt x="5618" y="3615"/>
                  </a:lnTo>
                  <a:lnTo>
                    <a:pt x="5814" y="3761"/>
                  </a:lnTo>
                  <a:lnTo>
                    <a:pt x="6009" y="3859"/>
                  </a:lnTo>
                  <a:lnTo>
                    <a:pt x="6204" y="3957"/>
                  </a:lnTo>
                  <a:lnTo>
                    <a:pt x="6424" y="4005"/>
                  </a:lnTo>
                  <a:lnTo>
                    <a:pt x="6644" y="4054"/>
                  </a:lnTo>
                  <a:lnTo>
                    <a:pt x="6864" y="4152"/>
                  </a:lnTo>
                  <a:lnTo>
                    <a:pt x="7059" y="4250"/>
                  </a:lnTo>
                  <a:lnTo>
                    <a:pt x="7254" y="4421"/>
                  </a:lnTo>
                  <a:lnTo>
                    <a:pt x="7425" y="4616"/>
                  </a:lnTo>
                  <a:lnTo>
                    <a:pt x="7523" y="4836"/>
                  </a:lnTo>
                  <a:lnTo>
                    <a:pt x="7596" y="5080"/>
                  </a:lnTo>
                  <a:lnTo>
                    <a:pt x="7621" y="5373"/>
                  </a:lnTo>
                  <a:lnTo>
                    <a:pt x="7596" y="5569"/>
                  </a:lnTo>
                  <a:lnTo>
                    <a:pt x="7572" y="5788"/>
                  </a:lnTo>
                  <a:lnTo>
                    <a:pt x="7499" y="5984"/>
                  </a:lnTo>
                  <a:lnTo>
                    <a:pt x="7425" y="6179"/>
                  </a:lnTo>
                  <a:lnTo>
                    <a:pt x="7328" y="6374"/>
                  </a:lnTo>
                  <a:lnTo>
                    <a:pt x="7206" y="6570"/>
                  </a:lnTo>
                  <a:lnTo>
                    <a:pt x="7059" y="6741"/>
                  </a:lnTo>
                  <a:lnTo>
                    <a:pt x="6913" y="6912"/>
                  </a:lnTo>
                  <a:lnTo>
                    <a:pt x="6742" y="7058"/>
                  </a:lnTo>
                  <a:lnTo>
                    <a:pt x="6571" y="7205"/>
                  </a:lnTo>
                  <a:lnTo>
                    <a:pt x="6400" y="7303"/>
                  </a:lnTo>
                  <a:lnTo>
                    <a:pt x="6204" y="7425"/>
                  </a:lnTo>
                  <a:lnTo>
                    <a:pt x="6009" y="7498"/>
                  </a:lnTo>
                  <a:lnTo>
                    <a:pt x="5789" y="7571"/>
                  </a:lnTo>
                  <a:lnTo>
                    <a:pt x="5569" y="7596"/>
                  </a:lnTo>
                  <a:lnTo>
                    <a:pt x="5374" y="7620"/>
                  </a:lnTo>
                  <a:lnTo>
                    <a:pt x="5105" y="7596"/>
                  </a:lnTo>
                  <a:lnTo>
                    <a:pt x="4861" y="7522"/>
                  </a:lnTo>
                  <a:lnTo>
                    <a:pt x="4617" y="7425"/>
                  </a:lnTo>
                  <a:lnTo>
                    <a:pt x="4421" y="7254"/>
                  </a:lnTo>
                  <a:lnTo>
                    <a:pt x="4250" y="7058"/>
                  </a:lnTo>
                  <a:lnTo>
                    <a:pt x="4128" y="6839"/>
                  </a:lnTo>
                  <a:lnTo>
                    <a:pt x="4055" y="6619"/>
                  </a:lnTo>
                  <a:lnTo>
                    <a:pt x="3982" y="6399"/>
                  </a:lnTo>
                  <a:lnTo>
                    <a:pt x="3933" y="6204"/>
                  </a:lnTo>
                  <a:lnTo>
                    <a:pt x="3860" y="6008"/>
                  </a:lnTo>
                  <a:lnTo>
                    <a:pt x="3762" y="5813"/>
                  </a:lnTo>
                  <a:lnTo>
                    <a:pt x="3615" y="5617"/>
                  </a:lnTo>
                  <a:lnTo>
                    <a:pt x="3469" y="5495"/>
                  </a:lnTo>
                  <a:lnTo>
                    <a:pt x="3322" y="5398"/>
                  </a:lnTo>
                  <a:lnTo>
                    <a:pt x="3176" y="5324"/>
                  </a:lnTo>
                  <a:lnTo>
                    <a:pt x="3029" y="5275"/>
                  </a:lnTo>
                  <a:lnTo>
                    <a:pt x="2858" y="5251"/>
                  </a:lnTo>
                  <a:lnTo>
                    <a:pt x="2712" y="5251"/>
                  </a:lnTo>
                  <a:lnTo>
                    <a:pt x="2565" y="5275"/>
                  </a:lnTo>
                  <a:lnTo>
                    <a:pt x="2419" y="5324"/>
                  </a:lnTo>
                  <a:lnTo>
                    <a:pt x="2248" y="5373"/>
                  </a:lnTo>
                  <a:lnTo>
                    <a:pt x="2101" y="5446"/>
                  </a:lnTo>
                  <a:lnTo>
                    <a:pt x="1808" y="5642"/>
                  </a:lnTo>
                  <a:lnTo>
                    <a:pt x="1515" y="5886"/>
                  </a:lnTo>
                  <a:lnTo>
                    <a:pt x="1246" y="6155"/>
                  </a:lnTo>
                  <a:lnTo>
                    <a:pt x="978" y="6448"/>
                  </a:lnTo>
                  <a:lnTo>
                    <a:pt x="758" y="6765"/>
                  </a:lnTo>
                  <a:lnTo>
                    <a:pt x="538" y="7058"/>
                  </a:lnTo>
                  <a:lnTo>
                    <a:pt x="367" y="7327"/>
                  </a:lnTo>
                  <a:lnTo>
                    <a:pt x="99" y="7791"/>
                  </a:lnTo>
                  <a:lnTo>
                    <a:pt x="25" y="7938"/>
                  </a:lnTo>
                  <a:lnTo>
                    <a:pt x="1" y="8035"/>
                  </a:lnTo>
                  <a:lnTo>
                    <a:pt x="25" y="8231"/>
                  </a:lnTo>
                  <a:lnTo>
                    <a:pt x="74" y="8402"/>
                  </a:lnTo>
                  <a:lnTo>
                    <a:pt x="172" y="8597"/>
                  </a:lnTo>
                  <a:lnTo>
                    <a:pt x="294" y="8744"/>
                  </a:lnTo>
                  <a:lnTo>
                    <a:pt x="587" y="9012"/>
                  </a:lnTo>
                  <a:lnTo>
                    <a:pt x="880" y="9256"/>
                  </a:lnTo>
                  <a:lnTo>
                    <a:pt x="1417" y="9696"/>
                  </a:lnTo>
                  <a:lnTo>
                    <a:pt x="1906" y="10062"/>
                  </a:lnTo>
                  <a:lnTo>
                    <a:pt x="2101" y="10233"/>
                  </a:lnTo>
                  <a:lnTo>
                    <a:pt x="2297" y="10404"/>
                  </a:lnTo>
                  <a:lnTo>
                    <a:pt x="2419" y="10575"/>
                  </a:lnTo>
                  <a:lnTo>
                    <a:pt x="2541" y="10746"/>
                  </a:lnTo>
                  <a:lnTo>
                    <a:pt x="2590" y="10917"/>
                  </a:lnTo>
                  <a:lnTo>
                    <a:pt x="2590" y="11113"/>
                  </a:lnTo>
                  <a:lnTo>
                    <a:pt x="2541" y="11308"/>
                  </a:lnTo>
                  <a:lnTo>
                    <a:pt x="2443" y="11528"/>
                  </a:lnTo>
                  <a:lnTo>
                    <a:pt x="2272" y="11772"/>
                  </a:lnTo>
                  <a:lnTo>
                    <a:pt x="2004" y="12041"/>
                  </a:lnTo>
                  <a:lnTo>
                    <a:pt x="1833" y="12212"/>
                  </a:lnTo>
                  <a:lnTo>
                    <a:pt x="1637" y="12309"/>
                  </a:lnTo>
                  <a:lnTo>
                    <a:pt x="1417" y="12383"/>
                  </a:lnTo>
                  <a:lnTo>
                    <a:pt x="1222" y="12431"/>
                  </a:lnTo>
                  <a:lnTo>
                    <a:pt x="1002" y="12480"/>
                  </a:lnTo>
                  <a:lnTo>
                    <a:pt x="782" y="12578"/>
                  </a:lnTo>
                  <a:lnTo>
                    <a:pt x="587" y="12700"/>
                  </a:lnTo>
                  <a:lnTo>
                    <a:pt x="367" y="12871"/>
                  </a:lnTo>
                  <a:lnTo>
                    <a:pt x="196" y="13066"/>
                  </a:lnTo>
                  <a:lnTo>
                    <a:pt x="99" y="13286"/>
                  </a:lnTo>
                  <a:lnTo>
                    <a:pt x="25" y="13530"/>
                  </a:lnTo>
                  <a:lnTo>
                    <a:pt x="1" y="13799"/>
                  </a:lnTo>
                  <a:lnTo>
                    <a:pt x="25" y="14019"/>
                  </a:lnTo>
                  <a:lnTo>
                    <a:pt x="50" y="14239"/>
                  </a:lnTo>
                  <a:lnTo>
                    <a:pt x="123" y="14434"/>
                  </a:lnTo>
                  <a:lnTo>
                    <a:pt x="221" y="14654"/>
                  </a:lnTo>
                  <a:lnTo>
                    <a:pt x="318" y="14825"/>
                  </a:lnTo>
                  <a:lnTo>
                    <a:pt x="440" y="15020"/>
                  </a:lnTo>
                  <a:lnTo>
                    <a:pt x="563" y="15191"/>
                  </a:lnTo>
                  <a:lnTo>
                    <a:pt x="709" y="15362"/>
                  </a:lnTo>
                  <a:lnTo>
                    <a:pt x="880" y="15509"/>
                  </a:lnTo>
                  <a:lnTo>
                    <a:pt x="1051" y="15631"/>
                  </a:lnTo>
                  <a:lnTo>
                    <a:pt x="1246" y="15753"/>
                  </a:lnTo>
                  <a:lnTo>
                    <a:pt x="1442" y="15875"/>
                  </a:lnTo>
                  <a:lnTo>
                    <a:pt x="1637" y="15948"/>
                  </a:lnTo>
                  <a:lnTo>
                    <a:pt x="1857" y="16022"/>
                  </a:lnTo>
                  <a:lnTo>
                    <a:pt x="2052" y="16046"/>
                  </a:lnTo>
                  <a:lnTo>
                    <a:pt x="2272" y="16070"/>
                  </a:lnTo>
                  <a:lnTo>
                    <a:pt x="2541" y="16046"/>
                  </a:lnTo>
                  <a:lnTo>
                    <a:pt x="2785" y="15973"/>
                  </a:lnTo>
                  <a:lnTo>
                    <a:pt x="3005" y="15875"/>
                  </a:lnTo>
                  <a:lnTo>
                    <a:pt x="3200" y="15704"/>
                  </a:lnTo>
                  <a:lnTo>
                    <a:pt x="3371" y="15509"/>
                  </a:lnTo>
                  <a:lnTo>
                    <a:pt x="3493" y="15289"/>
                  </a:lnTo>
                  <a:lnTo>
                    <a:pt x="3567" y="15094"/>
                  </a:lnTo>
                  <a:lnTo>
                    <a:pt x="3615" y="14874"/>
                  </a:lnTo>
                  <a:lnTo>
                    <a:pt x="3689" y="14654"/>
                  </a:lnTo>
                  <a:lnTo>
                    <a:pt x="3762" y="14459"/>
                  </a:lnTo>
                  <a:lnTo>
                    <a:pt x="3860" y="14239"/>
                  </a:lnTo>
                  <a:lnTo>
                    <a:pt x="4031" y="14068"/>
                  </a:lnTo>
                  <a:lnTo>
                    <a:pt x="4299" y="13824"/>
                  </a:lnTo>
                  <a:lnTo>
                    <a:pt x="4544" y="13628"/>
                  </a:lnTo>
                  <a:lnTo>
                    <a:pt x="4763" y="13530"/>
                  </a:lnTo>
                  <a:lnTo>
                    <a:pt x="4959" y="13482"/>
                  </a:lnTo>
                  <a:lnTo>
                    <a:pt x="5154" y="13482"/>
                  </a:lnTo>
                  <a:lnTo>
                    <a:pt x="5325" y="13530"/>
                  </a:lnTo>
                  <a:lnTo>
                    <a:pt x="5496" y="13653"/>
                  </a:lnTo>
                  <a:lnTo>
                    <a:pt x="5667" y="13775"/>
                  </a:lnTo>
                  <a:lnTo>
                    <a:pt x="5838" y="13970"/>
                  </a:lnTo>
                  <a:lnTo>
                    <a:pt x="6009" y="14165"/>
                  </a:lnTo>
                  <a:lnTo>
                    <a:pt x="6375" y="14654"/>
                  </a:lnTo>
                  <a:lnTo>
                    <a:pt x="6815" y="15191"/>
                  </a:lnTo>
                  <a:lnTo>
                    <a:pt x="7059" y="15484"/>
                  </a:lnTo>
                  <a:lnTo>
                    <a:pt x="7328" y="15777"/>
                  </a:lnTo>
                  <a:lnTo>
                    <a:pt x="7474" y="15899"/>
                  </a:lnTo>
                  <a:lnTo>
                    <a:pt x="7670" y="15997"/>
                  </a:lnTo>
                  <a:lnTo>
                    <a:pt x="7841" y="16046"/>
                  </a:lnTo>
                  <a:lnTo>
                    <a:pt x="8036" y="16070"/>
                  </a:lnTo>
                  <a:lnTo>
                    <a:pt x="8134" y="16046"/>
                  </a:lnTo>
                  <a:lnTo>
                    <a:pt x="8280" y="15973"/>
                  </a:lnTo>
                  <a:lnTo>
                    <a:pt x="8744" y="15704"/>
                  </a:lnTo>
                  <a:lnTo>
                    <a:pt x="9013" y="15533"/>
                  </a:lnTo>
                  <a:lnTo>
                    <a:pt x="9306" y="15313"/>
                  </a:lnTo>
                  <a:lnTo>
                    <a:pt x="9623" y="15094"/>
                  </a:lnTo>
                  <a:lnTo>
                    <a:pt x="9917" y="14825"/>
                  </a:lnTo>
                  <a:lnTo>
                    <a:pt x="10185" y="14556"/>
                  </a:lnTo>
                  <a:lnTo>
                    <a:pt x="10429" y="14263"/>
                  </a:lnTo>
                  <a:lnTo>
                    <a:pt x="10625" y="13970"/>
                  </a:lnTo>
                  <a:lnTo>
                    <a:pt x="10698" y="13824"/>
                  </a:lnTo>
                  <a:lnTo>
                    <a:pt x="10747" y="13653"/>
                  </a:lnTo>
                  <a:lnTo>
                    <a:pt x="10796" y="13506"/>
                  </a:lnTo>
                  <a:lnTo>
                    <a:pt x="10820" y="13359"/>
                  </a:lnTo>
                  <a:lnTo>
                    <a:pt x="10820" y="13213"/>
                  </a:lnTo>
                  <a:lnTo>
                    <a:pt x="10796" y="13042"/>
                  </a:lnTo>
                  <a:lnTo>
                    <a:pt x="10747" y="12895"/>
                  </a:lnTo>
                  <a:lnTo>
                    <a:pt x="10674" y="12749"/>
                  </a:lnTo>
                  <a:lnTo>
                    <a:pt x="10576" y="12602"/>
                  </a:lnTo>
                  <a:lnTo>
                    <a:pt x="10454" y="12456"/>
                  </a:lnTo>
                  <a:lnTo>
                    <a:pt x="10258" y="12309"/>
                  </a:lnTo>
                  <a:lnTo>
                    <a:pt x="10063" y="12212"/>
                  </a:lnTo>
                  <a:lnTo>
                    <a:pt x="9868" y="12138"/>
                  </a:lnTo>
                  <a:lnTo>
                    <a:pt x="9648" y="12065"/>
                  </a:lnTo>
                  <a:lnTo>
                    <a:pt x="9428" y="12016"/>
                  </a:lnTo>
                  <a:lnTo>
                    <a:pt x="9208" y="11919"/>
                  </a:lnTo>
                  <a:lnTo>
                    <a:pt x="9013" y="11821"/>
                  </a:lnTo>
                  <a:lnTo>
                    <a:pt x="8818" y="11650"/>
                  </a:lnTo>
                  <a:lnTo>
                    <a:pt x="8647" y="11454"/>
                  </a:lnTo>
                  <a:lnTo>
                    <a:pt x="8549" y="11235"/>
                  </a:lnTo>
                  <a:lnTo>
                    <a:pt x="8476" y="10990"/>
                  </a:lnTo>
                  <a:lnTo>
                    <a:pt x="8451" y="10697"/>
                  </a:lnTo>
                  <a:lnTo>
                    <a:pt x="8476" y="10502"/>
                  </a:lnTo>
                  <a:lnTo>
                    <a:pt x="8500" y="10282"/>
                  </a:lnTo>
                  <a:lnTo>
                    <a:pt x="8573" y="10087"/>
                  </a:lnTo>
                  <a:lnTo>
                    <a:pt x="8647" y="9891"/>
                  </a:lnTo>
                  <a:lnTo>
                    <a:pt x="8744" y="9696"/>
                  </a:lnTo>
                  <a:lnTo>
                    <a:pt x="8866" y="9501"/>
                  </a:lnTo>
                  <a:lnTo>
                    <a:pt x="9013" y="9330"/>
                  </a:lnTo>
                  <a:lnTo>
                    <a:pt x="9159" y="9159"/>
                  </a:lnTo>
                  <a:lnTo>
                    <a:pt x="9330" y="9012"/>
                  </a:lnTo>
                  <a:lnTo>
                    <a:pt x="9501" y="8890"/>
                  </a:lnTo>
                  <a:lnTo>
                    <a:pt x="9672" y="8768"/>
                  </a:lnTo>
                  <a:lnTo>
                    <a:pt x="9868" y="8646"/>
                  </a:lnTo>
                  <a:lnTo>
                    <a:pt x="10063" y="8573"/>
                  </a:lnTo>
                  <a:lnTo>
                    <a:pt x="10283" y="8499"/>
                  </a:lnTo>
                  <a:lnTo>
                    <a:pt x="10503" y="8475"/>
                  </a:lnTo>
                  <a:lnTo>
                    <a:pt x="10698" y="8450"/>
                  </a:lnTo>
                  <a:lnTo>
                    <a:pt x="10967" y="8475"/>
                  </a:lnTo>
                  <a:lnTo>
                    <a:pt x="11211" y="8548"/>
                  </a:lnTo>
                  <a:lnTo>
                    <a:pt x="11455" y="8646"/>
                  </a:lnTo>
                  <a:lnTo>
                    <a:pt x="11651" y="8817"/>
                  </a:lnTo>
                  <a:lnTo>
                    <a:pt x="11822" y="9012"/>
                  </a:lnTo>
                  <a:lnTo>
                    <a:pt x="11944" y="9232"/>
                  </a:lnTo>
                  <a:lnTo>
                    <a:pt x="12017" y="9452"/>
                  </a:lnTo>
                  <a:lnTo>
                    <a:pt x="12090" y="9672"/>
                  </a:lnTo>
                  <a:lnTo>
                    <a:pt x="12139" y="9867"/>
                  </a:lnTo>
                  <a:lnTo>
                    <a:pt x="12212" y="10062"/>
                  </a:lnTo>
                  <a:lnTo>
                    <a:pt x="12310" y="10258"/>
                  </a:lnTo>
                  <a:lnTo>
                    <a:pt x="12457" y="10453"/>
                  </a:lnTo>
                  <a:lnTo>
                    <a:pt x="12603" y="10575"/>
                  </a:lnTo>
                  <a:lnTo>
                    <a:pt x="12750" y="10673"/>
                  </a:lnTo>
                  <a:lnTo>
                    <a:pt x="12896" y="10746"/>
                  </a:lnTo>
                  <a:lnTo>
                    <a:pt x="13043" y="10795"/>
                  </a:lnTo>
                  <a:lnTo>
                    <a:pt x="13214" y="10819"/>
                  </a:lnTo>
                  <a:lnTo>
                    <a:pt x="13360" y="10819"/>
                  </a:lnTo>
                  <a:lnTo>
                    <a:pt x="13507" y="10795"/>
                  </a:lnTo>
                  <a:lnTo>
                    <a:pt x="13653" y="10746"/>
                  </a:lnTo>
                  <a:lnTo>
                    <a:pt x="13824" y="10697"/>
                  </a:lnTo>
                  <a:lnTo>
                    <a:pt x="13971" y="10624"/>
                  </a:lnTo>
                  <a:lnTo>
                    <a:pt x="14264" y="10429"/>
                  </a:lnTo>
                  <a:lnTo>
                    <a:pt x="14557" y="10184"/>
                  </a:lnTo>
                  <a:lnTo>
                    <a:pt x="14826" y="9916"/>
                  </a:lnTo>
                  <a:lnTo>
                    <a:pt x="15094" y="9623"/>
                  </a:lnTo>
                  <a:lnTo>
                    <a:pt x="15314" y="9305"/>
                  </a:lnTo>
                  <a:lnTo>
                    <a:pt x="15534" y="9012"/>
                  </a:lnTo>
                  <a:lnTo>
                    <a:pt x="15705" y="8744"/>
                  </a:lnTo>
                  <a:lnTo>
                    <a:pt x="15973" y="8279"/>
                  </a:lnTo>
                  <a:lnTo>
                    <a:pt x="16047" y="8133"/>
                  </a:lnTo>
                  <a:lnTo>
                    <a:pt x="16071" y="8035"/>
                  </a:lnTo>
                  <a:lnTo>
                    <a:pt x="16047" y="7840"/>
                  </a:lnTo>
                  <a:lnTo>
                    <a:pt x="15998" y="7669"/>
                  </a:lnTo>
                  <a:lnTo>
                    <a:pt x="15900" y="7474"/>
                  </a:lnTo>
                  <a:lnTo>
                    <a:pt x="15778" y="7327"/>
                  </a:lnTo>
                  <a:lnTo>
                    <a:pt x="15485" y="7058"/>
                  </a:lnTo>
                  <a:lnTo>
                    <a:pt x="15192" y="6814"/>
                  </a:lnTo>
                  <a:lnTo>
                    <a:pt x="14655" y="6374"/>
                  </a:lnTo>
                  <a:lnTo>
                    <a:pt x="14166" y="6008"/>
                  </a:lnTo>
                  <a:lnTo>
                    <a:pt x="13971" y="5837"/>
                  </a:lnTo>
                  <a:lnTo>
                    <a:pt x="13775" y="5666"/>
                  </a:lnTo>
                  <a:lnTo>
                    <a:pt x="13653" y="5495"/>
                  </a:lnTo>
                  <a:lnTo>
                    <a:pt x="13531" y="5324"/>
                  </a:lnTo>
                  <a:lnTo>
                    <a:pt x="13482" y="5153"/>
                  </a:lnTo>
                  <a:lnTo>
                    <a:pt x="13482" y="4958"/>
                  </a:lnTo>
                  <a:lnTo>
                    <a:pt x="13531" y="4763"/>
                  </a:lnTo>
                  <a:lnTo>
                    <a:pt x="13629" y="4543"/>
                  </a:lnTo>
                  <a:lnTo>
                    <a:pt x="13800" y="4299"/>
                  </a:lnTo>
                  <a:lnTo>
                    <a:pt x="14068" y="4030"/>
                  </a:lnTo>
                  <a:lnTo>
                    <a:pt x="14239" y="3859"/>
                  </a:lnTo>
                  <a:lnTo>
                    <a:pt x="14435" y="3761"/>
                  </a:lnTo>
                  <a:lnTo>
                    <a:pt x="14655" y="3688"/>
                  </a:lnTo>
                  <a:lnTo>
                    <a:pt x="14850" y="3639"/>
                  </a:lnTo>
                  <a:lnTo>
                    <a:pt x="15070" y="3590"/>
                  </a:lnTo>
                  <a:lnTo>
                    <a:pt x="15290" y="3493"/>
                  </a:lnTo>
                  <a:lnTo>
                    <a:pt x="15485" y="3370"/>
                  </a:lnTo>
                  <a:lnTo>
                    <a:pt x="15705" y="3199"/>
                  </a:lnTo>
                  <a:lnTo>
                    <a:pt x="15876" y="3004"/>
                  </a:lnTo>
                  <a:lnTo>
                    <a:pt x="15973" y="2784"/>
                  </a:lnTo>
                  <a:lnTo>
                    <a:pt x="16047" y="2540"/>
                  </a:lnTo>
                  <a:lnTo>
                    <a:pt x="16071" y="2271"/>
                  </a:lnTo>
                  <a:lnTo>
                    <a:pt x="16047" y="2052"/>
                  </a:lnTo>
                  <a:lnTo>
                    <a:pt x="16022" y="1832"/>
                  </a:lnTo>
                  <a:lnTo>
                    <a:pt x="15949" y="1636"/>
                  </a:lnTo>
                  <a:lnTo>
                    <a:pt x="15851" y="1417"/>
                  </a:lnTo>
                  <a:lnTo>
                    <a:pt x="15754" y="1246"/>
                  </a:lnTo>
                  <a:lnTo>
                    <a:pt x="15632" y="1050"/>
                  </a:lnTo>
                  <a:lnTo>
                    <a:pt x="15509" y="879"/>
                  </a:lnTo>
                  <a:lnTo>
                    <a:pt x="15363" y="708"/>
                  </a:lnTo>
                  <a:lnTo>
                    <a:pt x="15192" y="562"/>
                  </a:lnTo>
                  <a:lnTo>
                    <a:pt x="15021" y="440"/>
                  </a:lnTo>
                  <a:lnTo>
                    <a:pt x="14826" y="318"/>
                  </a:lnTo>
                  <a:lnTo>
                    <a:pt x="14630" y="195"/>
                  </a:lnTo>
                  <a:lnTo>
                    <a:pt x="14435" y="122"/>
                  </a:lnTo>
                  <a:lnTo>
                    <a:pt x="14215" y="49"/>
                  </a:lnTo>
                  <a:lnTo>
                    <a:pt x="14020" y="24"/>
                  </a:lnTo>
                  <a:lnTo>
                    <a:pt x="13800" y="0"/>
                  </a:lnTo>
                  <a:lnTo>
                    <a:pt x="13531" y="24"/>
                  </a:lnTo>
                  <a:lnTo>
                    <a:pt x="13287" y="98"/>
                  </a:lnTo>
                  <a:lnTo>
                    <a:pt x="13067" y="195"/>
                  </a:lnTo>
                  <a:lnTo>
                    <a:pt x="12872" y="366"/>
                  </a:lnTo>
                  <a:lnTo>
                    <a:pt x="12701" y="562"/>
                  </a:lnTo>
                  <a:lnTo>
                    <a:pt x="12579" y="782"/>
                  </a:lnTo>
                  <a:lnTo>
                    <a:pt x="12505" y="977"/>
                  </a:lnTo>
                  <a:lnTo>
                    <a:pt x="12457" y="1197"/>
                  </a:lnTo>
                  <a:lnTo>
                    <a:pt x="12383" y="1417"/>
                  </a:lnTo>
                  <a:lnTo>
                    <a:pt x="12310" y="1612"/>
                  </a:lnTo>
                  <a:lnTo>
                    <a:pt x="12212" y="1832"/>
                  </a:lnTo>
                  <a:lnTo>
                    <a:pt x="12041" y="2003"/>
                  </a:lnTo>
                  <a:lnTo>
                    <a:pt x="11773" y="2271"/>
                  </a:lnTo>
                  <a:lnTo>
                    <a:pt x="11528" y="2442"/>
                  </a:lnTo>
                  <a:lnTo>
                    <a:pt x="11309" y="2540"/>
                  </a:lnTo>
                  <a:lnTo>
                    <a:pt x="11113" y="2589"/>
                  </a:lnTo>
                  <a:lnTo>
                    <a:pt x="10918" y="2589"/>
                  </a:lnTo>
                  <a:lnTo>
                    <a:pt x="10747" y="2540"/>
                  </a:lnTo>
                  <a:lnTo>
                    <a:pt x="10576" y="2418"/>
                  </a:lnTo>
                  <a:lnTo>
                    <a:pt x="10405" y="2296"/>
                  </a:lnTo>
                  <a:lnTo>
                    <a:pt x="10234" y="2100"/>
                  </a:lnTo>
                  <a:lnTo>
                    <a:pt x="10063" y="1905"/>
                  </a:lnTo>
                  <a:lnTo>
                    <a:pt x="9697" y="1417"/>
                  </a:lnTo>
                  <a:lnTo>
                    <a:pt x="9257" y="879"/>
                  </a:lnTo>
                  <a:lnTo>
                    <a:pt x="9013" y="586"/>
                  </a:lnTo>
                  <a:lnTo>
                    <a:pt x="8744" y="293"/>
                  </a:lnTo>
                  <a:lnTo>
                    <a:pt x="8598" y="171"/>
                  </a:lnTo>
                  <a:lnTo>
                    <a:pt x="8402" y="73"/>
                  </a:lnTo>
                  <a:lnTo>
                    <a:pt x="8231" y="24"/>
                  </a:lnTo>
                  <a:lnTo>
                    <a:pt x="8036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CasellaDiTesto 114">
              <a:extLst>
                <a:ext uri="{FF2B5EF4-FFF2-40B4-BE49-F238E27FC236}">
                  <a16:creationId xmlns:a16="http://schemas.microsoft.com/office/drawing/2014/main" id="{B6D88059-0891-422D-8E46-48212D7BAB25}"/>
                </a:ext>
              </a:extLst>
            </p:cNvPr>
            <p:cNvSpPr txBox="1"/>
            <p:nvPr/>
          </p:nvSpPr>
          <p:spPr>
            <a:xfrm>
              <a:off x="6497369" y="3514158"/>
              <a:ext cx="45203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8 task </a:t>
              </a:r>
              <a:r>
                <a:rPr lang="it-IT" sz="1200" dirty="0"/>
                <a:t>[1]</a:t>
              </a:r>
              <a:endParaRPr lang="it-IT" dirty="0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F87450F-3B75-4419-A734-6A09D7DFF7F6}"/>
              </a:ext>
            </a:extLst>
          </p:cNvPr>
          <p:cNvSpPr txBox="1"/>
          <p:nvPr/>
        </p:nvSpPr>
        <p:spPr>
          <a:xfrm>
            <a:off x="7520473" y="6066497"/>
            <a:ext cx="427964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Costagliola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G., De Rosa, M., &amp; </a:t>
            </a:r>
            <a:r>
              <a:rPr lang="en-US" sz="105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Fuccella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(2018). A technique for improving text editing on touchscreen devices.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Journal of Visual Languages &amp; Computing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05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47</a:t>
            </a:r>
            <a:r>
              <a:rPr lang="en-US" sz="105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1-8.</a:t>
            </a:r>
            <a:endParaRPr lang="it-IT" sz="1050" dirty="0"/>
          </a:p>
        </p:txBody>
      </p:sp>
    </p:spTree>
    <p:extLst>
      <p:ext uri="{BB962C8B-B14F-4D97-AF65-F5344CB8AC3E}">
        <p14:creationId xmlns:p14="http://schemas.microsoft.com/office/powerpoint/2010/main" val="521887561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E1E1748-3945-4877-8D2B-D8532711F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Task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439001A-926B-4875-828F-78587E09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89" y="3675952"/>
            <a:ext cx="9144793" cy="1237595"/>
          </a:xfrm>
          <a:prstGeom prst="rect">
            <a:avLst/>
          </a:prstGeom>
        </p:spPr>
      </p:pic>
      <p:sp>
        <p:nvSpPr>
          <p:cNvPr id="7" name="Google Shape;399;p41">
            <a:extLst>
              <a:ext uri="{FF2B5EF4-FFF2-40B4-BE49-F238E27FC236}">
                <a16:creationId xmlns:a16="http://schemas.microsoft.com/office/drawing/2014/main" id="{696088FD-80BA-435C-B238-91F40C9C9887}"/>
              </a:ext>
            </a:extLst>
          </p:cNvPr>
          <p:cNvSpPr/>
          <p:nvPr/>
        </p:nvSpPr>
        <p:spPr>
          <a:xfrm>
            <a:off x="450389" y="3789229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Google Shape;400;p41">
            <a:extLst>
              <a:ext uri="{FF2B5EF4-FFF2-40B4-BE49-F238E27FC236}">
                <a16:creationId xmlns:a16="http://schemas.microsoft.com/office/drawing/2014/main" id="{494230B2-7392-4F51-8E82-E0EA63672921}"/>
              </a:ext>
            </a:extLst>
          </p:cNvPr>
          <p:cNvGrpSpPr/>
          <p:nvPr/>
        </p:nvGrpSpPr>
        <p:grpSpPr>
          <a:xfrm>
            <a:off x="731237" y="3964466"/>
            <a:ext cx="473400" cy="473400"/>
            <a:chOff x="1786339" y="1703401"/>
            <a:chExt cx="473400" cy="473400"/>
          </a:xfrm>
        </p:grpSpPr>
        <p:sp>
          <p:nvSpPr>
            <p:cNvPr id="9" name="Google Shape;401;p41">
              <a:extLst>
                <a:ext uri="{FF2B5EF4-FFF2-40B4-BE49-F238E27FC236}">
                  <a16:creationId xmlns:a16="http://schemas.microsoft.com/office/drawing/2014/main" id="{622A0025-5EE0-48B0-8931-15E7B9B4382E}"/>
                </a:ext>
              </a:extLst>
            </p:cNvPr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0" name="Google Shape;402;p41">
              <a:extLst>
                <a:ext uri="{FF2B5EF4-FFF2-40B4-BE49-F238E27FC236}">
                  <a16:creationId xmlns:a16="http://schemas.microsoft.com/office/drawing/2014/main" id="{8671775C-E659-4D9E-B616-056E05EFD739}"/>
                </a:ext>
              </a:extLst>
            </p:cNvPr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4" name="Google Shape;415;p41">
            <a:extLst>
              <a:ext uri="{FF2B5EF4-FFF2-40B4-BE49-F238E27FC236}">
                <a16:creationId xmlns:a16="http://schemas.microsoft.com/office/drawing/2014/main" id="{2BC72947-38E7-4A1E-B64F-96335411084D}"/>
              </a:ext>
            </a:extLst>
          </p:cNvPr>
          <p:cNvGrpSpPr/>
          <p:nvPr/>
        </p:nvGrpSpPr>
        <p:grpSpPr>
          <a:xfrm>
            <a:off x="2605589" y="4690725"/>
            <a:ext cx="473400" cy="473400"/>
            <a:chOff x="2824664" y="3576300"/>
            <a:chExt cx="473400" cy="473400"/>
          </a:xfrm>
        </p:grpSpPr>
        <p:sp>
          <p:nvSpPr>
            <p:cNvPr id="15" name="Google Shape;416;p41">
              <a:extLst>
                <a:ext uri="{FF2B5EF4-FFF2-40B4-BE49-F238E27FC236}">
                  <a16:creationId xmlns:a16="http://schemas.microsoft.com/office/drawing/2014/main" id="{1C8FEE04-AE44-49F8-92C9-46888A26EC2F}"/>
                </a:ext>
              </a:extLst>
            </p:cNvPr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6" name="Google Shape;417;p41">
              <a:extLst>
                <a:ext uri="{FF2B5EF4-FFF2-40B4-BE49-F238E27FC236}">
                  <a16:creationId xmlns:a16="http://schemas.microsoft.com/office/drawing/2014/main" id="{D28AC6A9-0A84-4B59-9D94-A609739E645F}"/>
                </a:ext>
              </a:extLst>
            </p:cNvPr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17" name="Google Shape;403;p41">
            <a:extLst>
              <a:ext uri="{FF2B5EF4-FFF2-40B4-BE49-F238E27FC236}">
                <a16:creationId xmlns:a16="http://schemas.microsoft.com/office/drawing/2014/main" id="{A0BE5776-5789-49BA-ADAE-CD7E4FC88531}"/>
              </a:ext>
            </a:extLst>
          </p:cNvPr>
          <p:cNvGrpSpPr/>
          <p:nvPr/>
        </p:nvGrpSpPr>
        <p:grpSpPr>
          <a:xfrm>
            <a:off x="3759667" y="3268812"/>
            <a:ext cx="473400" cy="473400"/>
            <a:chOff x="3814414" y="1703401"/>
            <a:chExt cx="473400" cy="473400"/>
          </a:xfrm>
        </p:grpSpPr>
        <p:sp>
          <p:nvSpPr>
            <p:cNvPr id="18" name="Google Shape;404;p41">
              <a:extLst>
                <a:ext uri="{FF2B5EF4-FFF2-40B4-BE49-F238E27FC236}">
                  <a16:creationId xmlns:a16="http://schemas.microsoft.com/office/drawing/2014/main" id="{96904A34-CF87-4AB4-BDB6-0D4ECFF5825E}"/>
                </a:ext>
              </a:extLst>
            </p:cNvPr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19" name="Google Shape;405;p41">
              <a:extLst>
                <a:ext uri="{FF2B5EF4-FFF2-40B4-BE49-F238E27FC236}">
                  <a16:creationId xmlns:a16="http://schemas.microsoft.com/office/drawing/2014/main" id="{CB34490B-F966-494D-9808-9247844C46B3}"/>
                </a:ext>
              </a:extLst>
            </p:cNvPr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latin typeface="Muli"/>
                  <a:ea typeface="Muli"/>
                  <a:cs typeface="Muli"/>
                  <a:sym typeface="Muli"/>
                </a:rPr>
                <a:t>3</a:t>
              </a:r>
              <a:endParaRPr sz="600"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0" name="Google Shape;412;p41">
            <a:extLst>
              <a:ext uri="{FF2B5EF4-FFF2-40B4-BE49-F238E27FC236}">
                <a16:creationId xmlns:a16="http://schemas.microsoft.com/office/drawing/2014/main" id="{CAC59CC7-3027-4289-9C14-85BFE344A38E}"/>
              </a:ext>
            </a:extLst>
          </p:cNvPr>
          <p:cNvGrpSpPr/>
          <p:nvPr/>
        </p:nvGrpSpPr>
        <p:grpSpPr>
          <a:xfrm>
            <a:off x="4852739" y="4972818"/>
            <a:ext cx="473400" cy="473400"/>
            <a:chOff x="4852739" y="3576300"/>
            <a:chExt cx="473400" cy="473400"/>
          </a:xfrm>
        </p:grpSpPr>
        <p:sp>
          <p:nvSpPr>
            <p:cNvPr id="21" name="Google Shape;413;p41">
              <a:extLst>
                <a:ext uri="{FF2B5EF4-FFF2-40B4-BE49-F238E27FC236}">
                  <a16:creationId xmlns:a16="http://schemas.microsoft.com/office/drawing/2014/main" id="{616E88A7-1AEB-47BF-BC5A-284E9FB83090}"/>
                </a:ext>
              </a:extLst>
            </p:cNvPr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2" name="Google Shape;414;p41">
              <a:extLst>
                <a:ext uri="{FF2B5EF4-FFF2-40B4-BE49-F238E27FC236}">
                  <a16:creationId xmlns:a16="http://schemas.microsoft.com/office/drawing/2014/main" id="{BD1E379D-C1F8-4692-B338-D990EDCE9E37}"/>
                </a:ext>
              </a:extLst>
            </p:cNvPr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3" name="Google Shape;406;p41">
            <a:extLst>
              <a:ext uri="{FF2B5EF4-FFF2-40B4-BE49-F238E27FC236}">
                <a16:creationId xmlns:a16="http://schemas.microsoft.com/office/drawing/2014/main" id="{DA36802C-E9DD-473C-9B2E-986B44BC69CA}"/>
              </a:ext>
            </a:extLst>
          </p:cNvPr>
          <p:cNvGrpSpPr/>
          <p:nvPr/>
        </p:nvGrpSpPr>
        <p:grpSpPr>
          <a:xfrm>
            <a:off x="5813938" y="3265501"/>
            <a:ext cx="473400" cy="473400"/>
            <a:chOff x="5842489" y="1703401"/>
            <a:chExt cx="473400" cy="473400"/>
          </a:xfrm>
        </p:grpSpPr>
        <p:sp>
          <p:nvSpPr>
            <p:cNvPr id="24" name="Google Shape;407;p41">
              <a:extLst>
                <a:ext uri="{FF2B5EF4-FFF2-40B4-BE49-F238E27FC236}">
                  <a16:creationId xmlns:a16="http://schemas.microsoft.com/office/drawing/2014/main" id="{295E5556-D7F8-4AFB-B860-C988FC9BBD5D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5" name="Google Shape;408;p41">
              <a:extLst>
                <a:ext uri="{FF2B5EF4-FFF2-40B4-BE49-F238E27FC236}">
                  <a16:creationId xmlns:a16="http://schemas.microsoft.com/office/drawing/2014/main" id="{FD8E9B1E-3489-4027-952F-A189C69F9F7A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26" name="Google Shape;409;p41">
            <a:extLst>
              <a:ext uri="{FF2B5EF4-FFF2-40B4-BE49-F238E27FC236}">
                <a16:creationId xmlns:a16="http://schemas.microsoft.com/office/drawing/2014/main" id="{28597443-5B18-4B44-8ED0-8F2A9FED9CA2}"/>
              </a:ext>
            </a:extLst>
          </p:cNvPr>
          <p:cNvGrpSpPr/>
          <p:nvPr/>
        </p:nvGrpSpPr>
        <p:grpSpPr>
          <a:xfrm>
            <a:off x="7061789" y="4986000"/>
            <a:ext cx="473400" cy="473400"/>
            <a:chOff x="6880814" y="3576300"/>
            <a:chExt cx="473400" cy="473400"/>
          </a:xfrm>
        </p:grpSpPr>
        <p:sp>
          <p:nvSpPr>
            <p:cNvPr id="27" name="Google Shape;410;p41">
              <a:extLst>
                <a:ext uri="{FF2B5EF4-FFF2-40B4-BE49-F238E27FC236}">
                  <a16:creationId xmlns:a16="http://schemas.microsoft.com/office/drawing/2014/main" id="{CA0A9C51-58DF-4E3A-A606-87FBE0B6B6F4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28" name="Google Shape;411;p41">
              <a:extLst>
                <a:ext uri="{FF2B5EF4-FFF2-40B4-BE49-F238E27FC236}">
                  <a16:creationId xmlns:a16="http://schemas.microsoft.com/office/drawing/2014/main" id="{9B6BC83E-EC90-48DA-BBF1-FEBA12321151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sz="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2" name="Google Shape;409;p41">
            <a:extLst>
              <a:ext uri="{FF2B5EF4-FFF2-40B4-BE49-F238E27FC236}">
                <a16:creationId xmlns:a16="http://schemas.microsoft.com/office/drawing/2014/main" id="{F66BD4E8-6763-4F36-8D61-43A937A33879}"/>
              </a:ext>
            </a:extLst>
          </p:cNvPr>
          <p:cNvGrpSpPr/>
          <p:nvPr/>
        </p:nvGrpSpPr>
        <p:grpSpPr>
          <a:xfrm>
            <a:off x="9112317" y="4064728"/>
            <a:ext cx="334744" cy="334744"/>
            <a:chOff x="6950142" y="3645628"/>
            <a:chExt cx="334744" cy="334744"/>
          </a:xfrm>
        </p:grpSpPr>
        <p:sp>
          <p:nvSpPr>
            <p:cNvPr id="33" name="Google Shape;410;p41">
              <a:extLst>
                <a:ext uri="{FF2B5EF4-FFF2-40B4-BE49-F238E27FC236}">
                  <a16:creationId xmlns:a16="http://schemas.microsoft.com/office/drawing/2014/main" id="{90FDA6A2-595C-44D5-8F0D-C8B25F5AB4A1}"/>
                </a:ext>
              </a:extLst>
            </p:cNvPr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4" name="Google Shape;411;p41">
              <a:extLst>
                <a:ext uri="{FF2B5EF4-FFF2-40B4-BE49-F238E27FC236}">
                  <a16:creationId xmlns:a16="http://schemas.microsoft.com/office/drawing/2014/main" id="{3C55FB10-95C5-4E54-A7F6-BF30504874B4}"/>
                </a:ext>
              </a:extLst>
            </p:cNvPr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8</a:t>
              </a:r>
              <a:endParaRPr sz="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5" name="Google Shape;406;p41">
            <a:extLst>
              <a:ext uri="{FF2B5EF4-FFF2-40B4-BE49-F238E27FC236}">
                <a16:creationId xmlns:a16="http://schemas.microsoft.com/office/drawing/2014/main" id="{929C6C0D-D924-41B3-876D-8D4E08832AF8}"/>
              </a:ext>
            </a:extLst>
          </p:cNvPr>
          <p:cNvGrpSpPr/>
          <p:nvPr/>
        </p:nvGrpSpPr>
        <p:grpSpPr>
          <a:xfrm>
            <a:off x="7909438" y="3332176"/>
            <a:ext cx="473400" cy="473400"/>
            <a:chOff x="5842489" y="1703401"/>
            <a:chExt cx="473400" cy="473400"/>
          </a:xfrm>
        </p:grpSpPr>
        <p:sp>
          <p:nvSpPr>
            <p:cNvPr id="36" name="Google Shape;407;p41">
              <a:extLst>
                <a:ext uri="{FF2B5EF4-FFF2-40B4-BE49-F238E27FC236}">
                  <a16:creationId xmlns:a16="http://schemas.microsoft.com/office/drawing/2014/main" id="{55404BC8-9B92-4E08-AE46-675B81AC5EBC}"/>
                </a:ext>
              </a:extLst>
            </p:cNvPr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7" name="Google Shape;408;p41">
              <a:extLst>
                <a:ext uri="{FF2B5EF4-FFF2-40B4-BE49-F238E27FC236}">
                  <a16:creationId xmlns:a16="http://schemas.microsoft.com/office/drawing/2014/main" id="{B93701D5-A224-4BD1-8375-216DF8A244E4}"/>
                </a:ext>
              </a:extLst>
            </p:cNvPr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dirty="0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7</a:t>
              </a:r>
              <a:endParaRPr sz="600" dirty="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2617F0BE-82C9-4018-973C-A15900D4A83E}"/>
              </a:ext>
            </a:extLst>
          </p:cNvPr>
          <p:cNvSpPr txBox="1"/>
          <p:nvPr/>
        </p:nvSpPr>
        <p:spPr>
          <a:xfrm>
            <a:off x="253427" y="3433813"/>
            <a:ext cx="1278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Cancella</a:t>
            </a:r>
          </a:p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 carattere</a:t>
            </a:r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210FF327-D21D-4D86-A1C2-F4EE2BC08D89}"/>
              </a:ext>
            </a:extLst>
          </p:cNvPr>
          <p:cNvSpPr txBox="1"/>
          <p:nvPr/>
        </p:nvSpPr>
        <p:spPr>
          <a:xfrm>
            <a:off x="7495299" y="2775334"/>
            <a:ext cx="16107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Duplica parola (copia-incolla)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8F13970-1BB5-45BD-BE8D-02DAC231FA2D}"/>
              </a:ext>
            </a:extLst>
          </p:cNvPr>
          <p:cNvSpPr txBox="1"/>
          <p:nvPr/>
        </p:nvSpPr>
        <p:spPr>
          <a:xfrm>
            <a:off x="2203194" y="5067682"/>
            <a:ext cx="1278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Cancella parola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B9CC03F-E6A7-4968-864C-953837B889B3}"/>
              </a:ext>
            </a:extLst>
          </p:cNvPr>
          <p:cNvSpPr txBox="1"/>
          <p:nvPr/>
        </p:nvSpPr>
        <p:spPr>
          <a:xfrm>
            <a:off x="3357272" y="2787864"/>
            <a:ext cx="1278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Cancella frase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00A60705-ED9B-4DEF-B610-6808D46CD824}"/>
              </a:ext>
            </a:extLst>
          </p:cNvPr>
          <p:cNvSpPr txBox="1"/>
          <p:nvPr/>
        </p:nvSpPr>
        <p:spPr>
          <a:xfrm>
            <a:off x="4322817" y="5382553"/>
            <a:ext cx="153324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Sposta parola (taglia-incolla)</a:t>
            </a:r>
          </a:p>
        </p:txBody>
      </p: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D4A2A481-5B33-4EA4-B027-EB97E677D06E}"/>
              </a:ext>
            </a:extLst>
          </p:cNvPr>
          <p:cNvSpPr txBox="1"/>
          <p:nvPr/>
        </p:nvSpPr>
        <p:spPr>
          <a:xfrm>
            <a:off x="5167123" y="2736916"/>
            <a:ext cx="180985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Sposta frase (taglia-incolla)</a:t>
            </a:r>
          </a:p>
        </p:txBody>
      </p:sp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E7BF66AE-7B79-4C81-BDA4-5DD9196AFEE5}"/>
              </a:ext>
            </a:extLst>
          </p:cNvPr>
          <p:cNvSpPr txBox="1"/>
          <p:nvPr/>
        </p:nvSpPr>
        <p:spPr>
          <a:xfrm>
            <a:off x="6659394" y="5439408"/>
            <a:ext cx="1278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Correggi testo</a:t>
            </a:r>
          </a:p>
        </p:txBody>
      </p:sp>
      <p:sp>
        <p:nvSpPr>
          <p:cNvPr id="46" name="CasellaDiTesto 45">
            <a:extLst>
              <a:ext uri="{FF2B5EF4-FFF2-40B4-BE49-F238E27FC236}">
                <a16:creationId xmlns:a16="http://schemas.microsoft.com/office/drawing/2014/main" id="{CA01AC96-DE24-4B7B-8CE6-A3E60D61DF53}"/>
              </a:ext>
            </a:extLst>
          </p:cNvPr>
          <p:cNvSpPr txBox="1"/>
          <p:nvPr/>
        </p:nvSpPr>
        <p:spPr>
          <a:xfrm>
            <a:off x="8463750" y="4141821"/>
            <a:ext cx="163187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endParaRPr lang="it-IT" sz="16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it-IT" sz="1600" dirty="0">
                <a:solidFill>
                  <a:schemeClr val="bg2">
                    <a:lumMod val="25000"/>
                  </a:schemeClr>
                </a:solidFill>
              </a:rPr>
              <a:t>Duplica frase (copia-incolla)</a:t>
            </a:r>
          </a:p>
        </p:txBody>
      </p:sp>
    </p:spTree>
    <p:extLst>
      <p:ext uri="{BB962C8B-B14F-4D97-AF65-F5344CB8AC3E}">
        <p14:creationId xmlns:p14="http://schemas.microsoft.com/office/powerpoint/2010/main" val="3024657661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0E58273-B77B-40F8-B0AD-F27CA986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6DD0861C-C70C-47A0-B03C-D1CE121E7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3" t="4321" r="14754" b="8501"/>
          <a:stretch/>
        </p:blipFill>
        <p:spPr bwMode="auto">
          <a:xfrm>
            <a:off x="2336028" y="1598761"/>
            <a:ext cx="5564957" cy="44883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EDA92DF-2141-473B-9C4D-2EDFB13D5413}"/>
              </a:ext>
            </a:extLst>
          </p:cNvPr>
          <p:cNvSpPr txBox="1"/>
          <p:nvPr/>
        </p:nvSpPr>
        <p:spPr>
          <a:xfrm>
            <a:off x="6743505" y="3558351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140’’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DD0DD7E7-9F38-4DD3-AE4A-39B618738B20}"/>
              </a:ext>
            </a:extLst>
          </p:cNvPr>
          <p:cNvSpPr txBox="1"/>
          <p:nvPr/>
        </p:nvSpPr>
        <p:spPr>
          <a:xfrm>
            <a:off x="6096000" y="3583098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138’’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4127FC2D-6673-4305-AD19-6C8E88701AA7}"/>
              </a:ext>
            </a:extLst>
          </p:cNvPr>
          <p:cNvSpPr txBox="1"/>
          <p:nvPr/>
        </p:nvSpPr>
        <p:spPr>
          <a:xfrm>
            <a:off x="4477804" y="3341779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162’’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854AACD-22B9-463C-B84E-5F0603F873A4}"/>
              </a:ext>
            </a:extLst>
          </p:cNvPr>
          <p:cNvSpPr/>
          <p:nvPr/>
        </p:nvSpPr>
        <p:spPr>
          <a:xfrm>
            <a:off x="3769567" y="3866128"/>
            <a:ext cx="606491" cy="239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F01B829-60DC-4A45-A423-6881CF0D1701}"/>
              </a:ext>
            </a:extLst>
          </p:cNvPr>
          <p:cNvSpPr txBox="1"/>
          <p:nvPr/>
        </p:nvSpPr>
        <p:spPr>
          <a:xfrm>
            <a:off x="3833911" y="379769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126’’</a:t>
            </a:r>
          </a:p>
        </p:txBody>
      </p:sp>
    </p:spTree>
    <p:extLst>
      <p:ext uri="{BB962C8B-B14F-4D97-AF65-F5344CB8AC3E}">
        <p14:creationId xmlns:p14="http://schemas.microsoft.com/office/powerpoint/2010/main" val="148498728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6DFA5C-273E-4A22-8A64-0BE7FBC4B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4" name="Segnaposto contenuto 3">
            <a:extLst>
              <a:ext uri="{FF2B5EF4-FFF2-40B4-BE49-F238E27FC236}">
                <a16:creationId xmlns:a16="http://schemas.microsoft.com/office/drawing/2014/main" id="{B5F1BD51-53CC-4D6C-895A-A86E8C664A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21" r="8041" b="29012"/>
          <a:stretch/>
        </p:blipFill>
        <p:spPr bwMode="auto">
          <a:xfrm>
            <a:off x="25842" y="2039873"/>
            <a:ext cx="11413683" cy="40472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44240939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PunchcardVTI">
  <a:themeElements>
    <a:clrScheme name="AnalogousFromDarkSeedLeftStep">
      <a:dk1>
        <a:srgbClr val="000000"/>
      </a:dk1>
      <a:lt1>
        <a:srgbClr val="FFFFFF"/>
      </a:lt1>
      <a:dk2>
        <a:srgbClr val="311C20"/>
      </a:dk2>
      <a:lt2>
        <a:srgbClr val="F0F2F3"/>
      </a:lt2>
      <a:accent1>
        <a:srgbClr val="E77129"/>
      </a:accent1>
      <a:accent2>
        <a:srgbClr val="D5171F"/>
      </a:accent2>
      <a:accent3>
        <a:srgbClr val="E7297F"/>
      </a:accent3>
      <a:accent4>
        <a:srgbClr val="D517BD"/>
      </a:accent4>
      <a:accent5>
        <a:srgbClr val="B029E7"/>
      </a:accent5>
      <a:accent6>
        <a:srgbClr val="5925D7"/>
      </a:accent6>
      <a:hlink>
        <a:srgbClr val="AF3FBF"/>
      </a:hlink>
      <a:folHlink>
        <a:srgbClr val="7F7F7F"/>
      </a:folHlink>
    </a:clrScheme>
    <a:fontScheme name="Punchcard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unchcardVTI" id="{C7262591-AF98-8F48-B56D-6342D2439B1A}" vid="{261D9F73-974A-B14E-9EAF-4871CCA60BB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207</Words>
  <Application>Microsoft Office PowerPoint</Application>
  <PresentationFormat>Widescreen</PresentationFormat>
  <Paragraphs>67</Paragraphs>
  <Slides>11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Arial</vt:lpstr>
      <vt:lpstr>Calibri</vt:lpstr>
      <vt:lpstr>Muli</vt:lpstr>
      <vt:lpstr>Neue Haas Grotesk Text Pro</vt:lpstr>
      <vt:lpstr>PunchcardVTI</vt:lpstr>
      <vt:lpstr>SimplyText: una tecnica per l’editing di testo su dispositivi Android</vt:lpstr>
      <vt:lpstr>Contesto applicativo</vt:lpstr>
      <vt:lpstr>Svantaggi della tecnica tradizionale</vt:lpstr>
      <vt:lpstr>SimplyText</vt:lpstr>
      <vt:lpstr>Implementazione</vt:lpstr>
      <vt:lpstr>Esperimento </vt:lpstr>
      <vt:lpstr>Task</vt:lpstr>
      <vt:lpstr>Risultati</vt:lpstr>
      <vt:lpstr>Risultati</vt:lpstr>
      <vt:lpstr>Conclusioni e Sviluppi Futuri</vt:lpstr>
      <vt:lpstr>GRAZIE 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SimplyText: una tecnica per l’editing di testo su dispositivi Android</dc:title>
  <dc:creator>MARIA GIOVANNA ALBANESE</dc:creator>
  <cp:lastModifiedBy>MARIA GIOVANNA ALBANESE</cp:lastModifiedBy>
  <cp:revision>6</cp:revision>
  <dcterms:created xsi:type="dcterms:W3CDTF">2022-02-17T14:26:00Z</dcterms:created>
  <dcterms:modified xsi:type="dcterms:W3CDTF">2022-02-26T18:03:17Z</dcterms:modified>
</cp:coreProperties>
</file>